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_rels/slideMaster1.xml.rels" ContentType="application/vnd.openxmlformats-package.relationships+xml"/>
  <Override PartName="/ppt/theme/theme1.xml" ContentType="application/vnd.openxmlformats-officedocument.theme+xml"/>
  <Override PartName="/ppt/slideLayouts/slideLayout1.xml" ContentType="application/vnd.openxmlformats-officedocument.presentationml.slideLayout+xml"/>
  <Override PartName="/ppt/slideLayouts/slideLayout9.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_rels/slideLayout9.xml.rels" ContentType="application/vnd.openxmlformats-package.relationships+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8.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_rels/presentation.xml.rels" ContentType="application/vnd.openxmlformats-package.relationships+xml"/>
  <Override PartName="/ppt/slides/slide1.xml" ContentType="application/vnd.openxmlformats-officedocument.presentationml.slide+xml"/>
  <Override PartName="/ppt/slides/slide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_rels/slide9.xml.rels" ContentType="application/vnd.openxmlformats-package.relationships+xml"/>
  <Override PartName="/ppt/slides/_rels/slide1.xml.rels" ContentType="application/vnd.openxmlformats-package.relationships+xml"/>
  <Override PartName="/ppt/slides/_rels/slide2.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8.xml.rels" ContentType="application/vnd.openxmlformats-package.relationships+xml"/>
  <Override PartName="/ppt/slides/_rels/slide10.xml.rels" ContentType="application/vnd.openxmlformats-package.relationships+xml"/>
  <Override PartName="/ppt/slides/_rels/slide11.xml.rels" ContentType="application/vnd.openxmlformats-package.relationships+xml"/>
  <Override PartName="/ppt/slides/_rels/slide12.xml.rels" ContentType="application/vnd.openxmlformats-package.relationships+xml"/>
  <Override PartName="/ppt/slides/_rels/slide13.xml.rels" ContentType="application/vnd.openxmlformats-package.relationships+xml"/>
  <Override PartName="/ppt/slides/_rels/slide14.xml.rels" ContentType="application/vnd.openxmlformats-package.relationships+xml"/>
  <Override PartName="/ppt/slides/_rels/slide15.xml.rels" ContentType="application/vnd.openxmlformats-package.relationships+xml"/>
  <Override PartName="/ppt/slides/_rels/slide16.xml.rels" ContentType="application/vnd.openxmlformats-package.relationships+xml"/>
  <Override PartName="/ppt/slides/_rels/slide17.xml.rels" ContentType="application/vnd.openxmlformats-package.relationships+xml"/>
  <Override PartName="/ppt/slides/_rels/slide18.xml.rels" ContentType="application/vnd.openxmlformats-package.relationships+xml"/>
  <Override PartName="/ppt/slides/_rels/slide19.xml.rels" ContentType="application/vnd.openxmlformats-package.relationships+xml"/>
  <Override PartName="/ppt/media/image1.jpeg" ContentType="image/jpeg"/>
  <Override PartName="/ppt/media/image9.jpeg" ContentType="image/jpeg"/>
  <Override PartName="/ppt/media/image2.jpeg" ContentType="image/jpeg"/>
  <Override PartName="/ppt/media/image8.png" ContentType="image/png"/>
  <Override PartName="/ppt/media/image3.jpeg" ContentType="image/jpeg"/>
  <Override PartName="/ppt/media/image4.jpeg" ContentType="image/jpeg"/>
  <Override PartName="/ppt/media/image5.jpeg" ContentType="image/jpeg"/>
  <Override PartName="/ppt/media/image6.jpeg" ContentType="image/jpeg"/>
  <Override PartName="/ppt/media/image7.jpeg" ContentType="image/jpeg"/>
  <Override PartName="/ppt/media/image10.jpeg" ContentType="image/jpeg"/>
  <Override PartName="/ppt/media/image11.jpeg" ContentType="image/jpeg"/>
  <Override PartName="/ppt/media/image12.jpeg" ContentType="image/jpeg"/>
  <Override PartName="/ppt/media/image13.jpeg" ContentType="image/jpeg"/>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10080625" cy="7559675"/>
  <p:notesSz cx="7559675" cy="10691812"/>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20" Type="http://schemas.openxmlformats.org/officeDocument/2006/relationships/slide" Target="slides/slide18.xml"/><Relationship Id="rId21" Type="http://schemas.openxmlformats.org/officeDocument/2006/relationships/slide" Target="slides/slide19.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504000" y="301320"/>
            <a:ext cx="9071640" cy="1262160"/>
          </a:xfrm>
          <a:prstGeom prst="rect">
            <a:avLst/>
          </a:prstGeom>
        </p:spPr>
        <p:txBody>
          <a:bodyPr lIns="0" rIns="0" tIns="0" bIns="0" anchor="ctr">
            <a:noAutofit/>
          </a:bodyPr>
          <a:p>
            <a:pPr algn="ctr"/>
            <a:endParaRPr b="0" lang="pl-PL" sz="4400" spc="-1" strike="noStrike">
              <a:latin typeface="Arial"/>
            </a:endParaRPr>
          </a:p>
        </p:txBody>
      </p:sp>
      <p:sp>
        <p:nvSpPr>
          <p:cNvPr id="27" name="PlaceHolder 2"/>
          <p:cNvSpPr>
            <a:spLocks noGrp="1"/>
          </p:cNvSpPr>
          <p:nvPr>
            <p:ph type="body"/>
          </p:nvPr>
        </p:nvSpPr>
        <p:spPr>
          <a:xfrm>
            <a:off x="504000" y="1769040"/>
            <a:ext cx="9071640" cy="2091240"/>
          </a:xfrm>
          <a:prstGeom prst="rect">
            <a:avLst/>
          </a:prstGeom>
        </p:spPr>
        <p:txBody>
          <a:bodyPr lIns="0" rIns="0" tIns="0" bIns="0">
            <a:normAutofit/>
          </a:bodyPr>
          <a:p>
            <a:endParaRPr b="0" lang="pl-PL" sz="3200" spc="-1" strike="noStrike">
              <a:latin typeface="Arial"/>
            </a:endParaRPr>
          </a:p>
        </p:txBody>
      </p:sp>
      <p:sp>
        <p:nvSpPr>
          <p:cNvPr id="28" name="PlaceHolder 3"/>
          <p:cNvSpPr>
            <a:spLocks noGrp="1"/>
          </p:cNvSpPr>
          <p:nvPr>
            <p:ph type="body"/>
          </p:nvPr>
        </p:nvSpPr>
        <p:spPr>
          <a:xfrm>
            <a:off x="504000" y="4059360"/>
            <a:ext cx="9071640" cy="2091240"/>
          </a:xfrm>
          <a:prstGeom prst="rect">
            <a:avLst/>
          </a:prstGeom>
        </p:spPr>
        <p:txBody>
          <a:bodyPr lIns="0" rIns="0" tIns="0" bIns="0">
            <a:normAutofit/>
          </a:bodyPr>
          <a:p>
            <a:endParaRPr b="0" lang="pl-PL" sz="3200" spc="-1" strike="noStrike">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504000" y="301320"/>
            <a:ext cx="9071640" cy="1262160"/>
          </a:xfrm>
          <a:prstGeom prst="rect">
            <a:avLst/>
          </a:prstGeom>
        </p:spPr>
        <p:txBody>
          <a:bodyPr lIns="0" rIns="0" tIns="0" bIns="0" anchor="ctr">
            <a:noAutofit/>
          </a:bodyPr>
          <a:p>
            <a:pPr algn="ctr"/>
            <a:endParaRPr b="0" lang="pl-PL" sz="4400" spc="-1" strike="noStrike">
              <a:latin typeface="Arial"/>
            </a:endParaRPr>
          </a:p>
        </p:txBody>
      </p:sp>
      <p:sp>
        <p:nvSpPr>
          <p:cNvPr id="30" name="PlaceHolder 2"/>
          <p:cNvSpPr>
            <a:spLocks noGrp="1"/>
          </p:cNvSpPr>
          <p:nvPr>
            <p:ph type="body"/>
          </p:nvPr>
        </p:nvSpPr>
        <p:spPr>
          <a:xfrm>
            <a:off x="504000" y="1769040"/>
            <a:ext cx="4426920" cy="2091240"/>
          </a:xfrm>
          <a:prstGeom prst="rect">
            <a:avLst/>
          </a:prstGeom>
        </p:spPr>
        <p:txBody>
          <a:bodyPr lIns="0" rIns="0" tIns="0" bIns="0">
            <a:normAutofit/>
          </a:bodyPr>
          <a:p>
            <a:endParaRPr b="0" lang="pl-PL" sz="3200" spc="-1" strike="noStrike">
              <a:latin typeface="Arial"/>
            </a:endParaRPr>
          </a:p>
        </p:txBody>
      </p:sp>
      <p:sp>
        <p:nvSpPr>
          <p:cNvPr id="31" name="PlaceHolder 3"/>
          <p:cNvSpPr>
            <a:spLocks noGrp="1"/>
          </p:cNvSpPr>
          <p:nvPr>
            <p:ph type="body"/>
          </p:nvPr>
        </p:nvSpPr>
        <p:spPr>
          <a:xfrm>
            <a:off x="5152680" y="1769040"/>
            <a:ext cx="4426920" cy="2091240"/>
          </a:xfrm>
          <a:prstGeom prst="rect">
            <a:avLst/>
          </a:prstGeom>
        </p:spPr>
        <p:txBody>
          <a:bodyPr lIns="0" rIns="0" tIns="0" bIns="0">
            <a:normAutofit/>
          </a:bodyPr>
          <a:p>
            <a:endParaRPr b="0" lang="pl-PL" sz="3200" spc="-1" strike="noStrike">
              <a:latin typeface="Arial"/>
            </a:endParaRPr>
          </a:p>
        </p:txBody>
      </p:sp>
      <p:sp>
        <p:nvSpPr>
          <p:cNvPr id="32" name="PlaceHolder 4"/>
          <p:cNvSpPr>
            <a:spLocks noGrp="1"/>
          </p:cNvSpPr>
          <p:nvPr>
            <p:ph type="body"/>
          </p:nvPr>
        </p:nvSpPr>
        <p:spPr>
          <a:xfrm>
            <a:off x="504000" y="4059360"/>
            <a:ext cx="4426920" cy="2091240"/>
          </a:xfrm>
          <a:prstGeom prst="rect">
            <a:avLst/>
          </a:prstGeom>
        </p:spPr>
        <p:txBody>
          <a:bodyPr lIns="0" rIns="0" tIns="0" bIns="0">
            <a:normAutofit/>
          </a:bodyPr>
          <a:p>
            <a:endParaRPr b="0" lang="pl-PL" sz="3200" spc="-1" strike="noStrike">
              <a:latin typeface="Arial"/>
            </a:endParaRPr>
          </a:p>
        </p:txBody>
      </p:sp>
      <p:sp>
        <p:nvSpPr>
          <p:cNvPr id="33" name="PlaceHolder 5"/>
          <p:cNvSpPr>
            <a:spLocks noGrp="1"/>
          </p:cNvSpPr>
          <p:nvPr>
            <p:ph type="body"/>
          </p:nvPr>
        </p:nvSpPr>
        <p:spPr>
          <a:xfrm>
            <a:off x="5152680" y="4059360"/>
            <a:ext cx="4426920" cy="2091240"/>
          </a:xfrm>
          <a:prstGeom prst="rect">
            <a:avLst/>
          </a:prstGeom>
        </p:spPr>
        <p:txBody>
          <a:bodyPr lIns="0" rIns="0" tIns="0" bIns="0">
            <a:normAutofit/>
          </a:bodyPr>
          <a:p>
            <a:endParaRPr b="0" lang="pl-PL" sz="3200" spc="-1" strike="noStrike">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504000" y="301320"/>
            <a:ext cx="9071640" cy="1262160"/>
          </a:xfrm>
          <a:prstGeom prst="rect">
            <a:avLst/>
          </a:prstGeom>
        </p:spPr>
        <p:txBody>
          <a:bodyPr lIns="0" rIns="0" tIns="0" bIns="0" anchor="ctr">
            <a:noAutofit/>
          </a:bodyPr>
          <a:p>
            <a:pPr algn="ctr"/>
            <a:endParaRPr b="0" lang="pl-PL" sz="4400" spc="-1" strike="noStrike">
              <a:latin typeface="Arial"/>
            </a:endParaRPr>
          </a:p>
        </p:txBody>
      </p:sp>
      <p:sp>
        <p:nvSpPr>
          <p:cNvPr id="35" name="PlaceHolder 2"/>
          <p:cNvSpPr>
            <a:spLocks noGrp="1"/>
          </p:cNvSpPr>
          <p:nvPr>
            <p:ph type="body"/>
          </p:nvPr>
        </p:nvSpPr>
        <p:spPr>
          <a:xfrm>
            <a:off x="504000" y="1769040"/>
            <a:ext cx="2920680" cy="2091240"/>
          </a:xfrm>
          <a:prstGeom prst="rect">
            <a:avLst/>
          </a:prstGeom>
        </p:spPr>
        <p:txBody>
          <a:bodyPr lIns="0" rIns="0" tIns="0" bIns="0">
            <a:normAutofit/>
          </a:bodyPr>
          <a:p>
            <a:endParaRPr b="0" lang="pl-PL" sz="3200" spc="-1" strike="noStrike">
              <a:latin typeface="Arial"/>
            </a:endParaRPr>
          </a:p>
        </p:txBody>
      </p:sp>
      <p:sp>
        <p:nvSpPr>
          <p:cNvPr id="36" name="PlaceHolder 3"/>
          <p:cNvSpPr>
            <a:spLocks noGrp="1"/>
          </p:cNvSpPr>
          <p:nvPr>
            <p:ph type="body"/>
          </p:nvPr>
        </p:nvSpPr>
        <p:spPr>
          <a:xfrm>
            <a:off x="3571200" y="1769040"/>
            <a:ext cx="2920680" cy="2091240"/>
          </a:xfrm>
          <a:prstGeom prst="rect">
            <a:avLst/>
          </a:prstGeom>
        </p:spPr>
        <p:txBody>
          <a:bodyPr lIns="0" rIns="0" tIns="0" bIns="0">
            <a:normAutofit/>
          </a:bodyPr>
          <a:p>
            <a:endParaRPr b="0" lang="pl-PL" sz="3200" spc="-1" strike="noStrike">
              <a:latin typeface="Arial"/>
            </a:endParaRPr>
          </a:p>
        </p:txBody>
      </p:sp>
      <p:sp>
        <p:nvSpPr>
          <p:cNvPr id="37" name="PlaceHolder 4"/>
          <p:cNvSpPr>
            <a:spLocks noGrp="1"/>
          </p:cNvSpPr>
          <p:nvPr>
            <p:ph type="body"/>
          </p:nvPr>
        </p:nvSpPr>
        <p:spPr>
          <a:xfrm>
            <a:off x="6638040" y="1769040"/>
            <a:ext cx="2920680" cy="2091240"/>
          </a:xfrm>
          <a:prstGeom prst="rect">
            <a:avLst/>
          </a:prstGeom>
        </p:spPr>
        <p:txBody>
          <a:bodyPr lIns="0" rIns="0" tIns="0" bIns="0">
            <a:normAutofit/>
          </a:bodyPr>
          <a:p>
            <a:endParaRPr b="0" lang="pl-PL" sz="3200" spc="-1" strike="noStrike">
              <a:latin typeface="Arial"/>
            </a:endParaRPr>
          </a:p>
        </p:txBody>
      </p:sp>
      <p:sp>
        <p:nvSpPr>
          <p:cNvPr id="38" name="PlaceHolder 5"/>
          <p:cNvSpPr>
            <a:spLocks noGrp="1"/>
          </p:cNvSpPr>
          <p:nvPr>
            <p:ph type="body"/>
          </p:nvPr>
        </p:nvSpPr>
        <p:spPr>
          <a:xfrm>
            <a:off x="504000" y="4059360"/>
            <a:ext cx="2920680" cy="2091240"/>
          </a:xfrm>
          <a:prstGeom prst="rect">
            <a:avLst/>
          </a:prstGeom>
        </p:spPr>
        <p:txBody>
          <a:bodyPr lIns="0" rIns="0" tIns="0" bIns="0">
            <a:normAutofit/>
          </a:bodyPr>
          <a:p>
            <a:endParaRPr b="0" lang="pl-PL" sz="3200" spc="-1" strike="noStrike">
              <a:latin typeface="Arial"/>
            </a:endParaRPr>
          </a:p>
        </p:txBody>
      </p:sp>
      <p:sp>
        <p:nvSpPr>
          <p:cNvPr id="39" name="PlaceHolder 6"/>
          <p:cNvSpPr>
            <a:spLocks noGrp="1"/>
          </p:cNvSpPr>
          <p:nvPr>
            <p:ph type="body"/>
          </p:nvPr>
        </p:nvSpPr>
        <p:spPr>
          <a:xfrm>
            <a:off x="3571200" y="4059360"/>
            <a:ext cx="2920680" cy="2091240"/>
          </a:xfrm>
          <a:prstGeom prst="rect">
            <a:avLst/>
          </a:prstGeom>
        </p:spPr>
        <p:txBody>
          <a:bodyPr lIns="0" rIns="0" tIns="0" bIns="0">
            <a:normAutofit/>
          </a:bodyPr>
          <a:p>
            <a:endParaRPr b="0" lang="pl-PL" sz="3200" spc="-1" strike="noStrike">
              <a:latin typeface="Arial"/>
            </a:endParaRPr>
          </a:p>
        </p:txBody>
      </p:sp>
      <p:sp>
        <p:nvSpPr>
          <p:cNvPr id="40" name="PlaceHolder 7"/>
          <p:cNvSpPr>
            <a:spLocks noGrp="1"/>
          </p:cNvSpPr>
          <p:nvPr>
            <p:ph type="body"/>
          </p:nvPr>
        </p:nvSpPr>
        <p:spPr>
          <a:xfrm>
            <a:off x="6638040" y="4059360"/>
            <a:ext cx="2920680" cy="2091240"/>
          </a:xfrm>
          <a:prstGeom prst="rect">
            <a:avLst/>
          </a:prstGeom>
        </p:spPr>
        <p:txBody>
          <a:bodyPr lIns="0" rIns="0" tIns="0" bIns="0">
            <a:normAutofit/>
          </a:bodyPr>
          <a:p>
            <a:endParaRPr b="0" lang="pl-PL" sz="3200" spc="-1" strike="noStrike">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504000" y="301320"/>
            <a:ext cx="9071640" cy="1262160"/>
          </a:xfrm>
          <a:prstGeom prst="rect">
            <a:avLst/>
          </a:prstGeom>
        </p:spPr>
        <p:txBody>
          <a:bodyPr lIns="0" rIns="0" tIns="0" bIns="0" anchor="ctr">
            <a:noAutofit/>
          </a:bodyPr>
          <a:p>
            <a:pPr algn="ctr"/>
            <a:endParaRPr b="0" lang="pl-PL" sz="4400" spc="-1" strike="noStrike">
              <a:latin typeface="Arial"/>
            </a:endParaRPr>
          </a:p>
        </p:txBody>
      </p:sp>
      <p:sp>
        <p:nvSpPr>
          <p:cNvPr id="6" name="PlaceHolder 2"/>
          <p:cNvSpPr>
            <a:spLocks noGrp="1"/>
          </p:cNvSpPr>
          <p:nvPr>
            <p:ph type="subTitle"/>
          </p:nvPr>
        </p:nvSpPr>
        <p:spPr>
          <a:xfrm>
            <a:off x="504000" y="1769040"/>
            <a:ext cx="9071640" cy="4384440"/>
          </a:xfrm>
          <a:prstGeom prst="rect">
            <a:avLst/>
          </a:prstGeom>
        </p:spPr>
        <p:txBody>
          <a:bodyPr lIns="0" rIns="0" tIns="0" bIns="0" anchor="ctr">
            <a:noAutofit/>
          </a:bodyPr>
          <a:p>
            <a:pPr algn="ctr"/>
            <a:endParaRPr b="0" lang="pl-PL" sz="3200" spc="-1" strike="noStrike">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504000" y="301320"/>
            <a:ext cx="9071640" cy="1262160"/>
          </a:xfrm>
          <a:prstGeom prst="rect">
            <a:avLst/>
          </a:prstGeom>
        </p:spPr>
        <p:txBody>
          <a:bodyPr lIns="0" rIns="0" tIns="0" bIns="0" anchor="ctr">
            <a:noAutofit/>
          </a:bodyPr>
          <a:p>
            <a:pPr algn="ctr"/>
            <a:endParaRPr b="0" lang="pl-PL" sz="4400" spc="-1" strike="noStrike">
              <a:latin typeface="Arial"/>
            </a:endParaRPr>
          </a:p>
        </p:txBody>
      </p:sp>
      <p:sp>
        <p:nvSpPr>
          <p:cNvPr id="8" name="PlaceHolder 2"/>
          <p:cNvSpPr>
            <a:spLocks noGrp="1"/>
          </p:cNvSpPr>
          <p:nvPr>
            <p:ph type="body"/>
          </p:nvPr>
        </p:nvSpPr>
        <p:spPr>
          <a:xfrm>
            <a:off x="504000" y="1769040"/>
            <a:ext cx="9071640" cy="4384440"/>
          </a:xfrm>
          <a:prstGeom prst="rect">
            <a:avLst/>
          </a:prstGeom>
        </p:spPr>
        <p:txBody>
          <a:bodyPr lIns="0" rIns="0" tIns="0" bIns="0">
            <a:normAutofit/>
          </a:bodyPr>
          <a:p>
            <a:endParaRPr b="0" lang="pl-PL" sz="3200" spc="-1" strike="noStrike">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504000" y="301320"/>
            <a:ext cx="9071640" cy="1262160"/>
          </a:xfrm>
          <a:prstGeom prst="rect">
            <a:avLst/>
          </a:prstGeom>
        </p:spPr>
        <p:txBody>
          <a:bodyPr lIns="0" rIns="0" tIns="0" bIns="0" anchor="ctr">
            <a:noAutofit/>
          </a:bodyPr>
          <a:p>
            <a:pPr algn="ctr"/>
            <a:endParaRPr b="0" lang="pl-PL" sz="4400" spc="-1" strike="noStrike">
              <a:latin typeface="Arial"/>
            </a:endParaRPr>
          </a:p>
        </p:txBody>
      </p:sp>
      <p:sp>
        <p:nvSpPr>
          <p:cNvPr id="10" name="PlaceHolder 2"/>
          <p:cNvSpPr>
            <a:spLocks noGrp="1"/>
          </p:cNvSpPr>
          <p:nvPr>
            <p:ph type="body"/>
          </p:nvPr>
        </p:nvSpPr>
        <p:spPr>
          <a:xfrm>
            <a:off x="504000" y="1769040"/>
            <a:ext cx="4426920" cy="4384440"/>
          </a:xfrm>
          <a:prstGeom prst="rect">
            <a:avLst/>
          </a:prstGeom>
        </p:spPr>
        <p:txBody>
          <a:bodyPr lIns="0" rIns="0" tIns="0" bIns="0">
            <a:normAutofit/>
          </a:bodyPr>
          <a:p>
            <a:endParaRPr b="0" lang="pl-PL" sz="3200" spc="-1" strike="noStrike">
              <a:latin typeface="Arial"/>
            </a:endParaRPr>
          </a:p>
        </p:txBody>
      </p:sp>
      <p:sp>
        <p:nvSpPr>
          <p:cNvPr id="11" name="PlaceHolder 3"/>
          <p:cNvSpPr>
            <a:spLocks noGrp="1"/>
          </p:cNvSpPr>
          <p:nvPr>
            <p:ph type="body"/>
          </p:nvPr>
        </p:nvSpPr>
        <p:spPr>
          <a:xfrm>
            <a:off x="5152680" y="1769040"/>
            <a:ext cx="4426920" cy="4384440"/>
          </a:xfrm>
          <a:prstGeom prst="rect">
            <a:avLst/>
          </a:prstGeom>
        </p:spPr>
        <p:txBody>
          <a:bodyPr lIns="0" rIns="0" tIns="0" bIns="0">
            <a:normAutofit/>
          </a:bodyPr>
          <a:p>
            <a:endParaRPr b="0" lang="pl-PL" sz="3200" spc="-1" strike="noStrike">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504000" y="301320"/>
            <a:ext cx="9071640" cy="1262160"/>
          </a:xfrm>
          <a:prstGeom prst="rect">
            <a:avLst/>
          </a:prstGeom>
        </p:spPr>
        <p:txBody>
          <a:bodyPr lIns="0" rIns="0" tIns="0" bIns="0" anchor="ctr">
            <a:noAutofit/>
          </a:bodyPr>
          <a:p>
            <a:pPr algn="ctr"/>
            <a:endParaRPr b="0" lang="pl-PL" sz="4400" spc="-1" strike="noStrike">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504000" y="301320"/>
            <a:ext cx="9071640" cy="5851800"/>
          </a:xfrm>
          <a:prstGeom prst="rect">
            <a:avLst/>
          </a:prstGeom>
        </p:spPr>
        <p:txBody>
          <a:bodyPr lIns="0" rIns="0" tIns="0" bIns="0" anchor="ctr">
            <a:noAutofit/>
          </a:bodyPr>
          <a:p>
            <a:pPr algn="ctr"/>
            <a:endParaRPr b="0" lang="pl-PL"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504000" y="301320"/>
            <a:ext cx="9071640" cy="1262160"/>
          </a:xfrm>
          <a:prstGeom prst="rect">
            <a:avLst/>
          </a:prstGeom>
        </p:spPr>
        <p:txBody>
          <a:bodyPr lIns="0" rIns="0" tIns="0" bIns="0" anchor="ctr">
            <a:noAutofit/>
          </a:bodyPr>
          <a:p>
            <a:pPr algn="ctr"/>
            <a:endParaRPr b="0" lang="pl-PL" sz="4400" spc="-1" strike="noStrike">
              <a:latin typeface="Arial"/>
            </a:endParaRPr>
          </a:p>
        </p:txBody>
      </p:sp>
      <p:sp>
        <p:nvSpPr>
          <p:cNvPr id="15" name="PlaceHolder 2"/>
          <p:cNvSpPr>
            <a:spLocks noGrp="1"/>
          </p:cNvSpPr>
          <p:nvPr>
            <p:ph type="body"/>
          </p:nvPr>
        </p:nvSpPr>
        <p:spPr>
          <a:xfrm>
            <a:off x="504000" y="1769040"/>
            <a:ext cx="4426920" cy="2091240"/>
          </a:xfrm>
          <a:prstGeom prst="rect">
            <a:avLst/>
          </a:prstGeom>
        </p:spPr>
        <p:txBody>
          <a:bodyPr lIns="0" rIns="0" tIns="0" bIns="0">
            <a:normAutofit/>
          </a:bodyPr>
          <a:p>
            <a:endParaRPr b="0" lang="pl-PL" sz="3200" spc="-1" strike="noStrike">
              <a:latin typeface="Arial"/>
            </a:endParaRPr>
          </a:p>
        </p:txBody>
      </p:sp>
      <p:sp>
        <p:nvSpPr>
          <p:cNvPr id="16" name="PlaceHolder 3"/>
          <p:cNvSpPr>
            <a:spLocks noGrp="1"/>
          </p:cNvSpPr>
          <p:nvPr>
            <p:ph type="body"/>
          </p:nvPr>
        </p:nvSpPr>
        <p:spPr>
          <a:xfrm>
            <a:off x="5152680" y="1769040"/>
            <a:ext cx="4426920" cy="4384440"/>
          </a:xfrm>
          <a:prstGeom prst="rect">
            <a:avLst/>
          </a:prstGeom>
        </p:spPr>
        <p:txBody>
          <a:bodyPr lIns="0" rIns="0" tIns="0" bIns="0">
            <a:normAutofit/>
          </a:bodyPr>
          <a:p>
            <a:endParaRPr b="0" lang="pl-PL" sz="3200" spc="-1" strike="noStrike">
              <a:latin typeface="Arial"/>
            </a:endParaRPr>
          </a:p>
        </p:txBody>
      </p:sp>
      <p:sp>
        <p:nvSpPr>
          <p:cNvPr id="17" name="PlaceHolder 4"/>
          <p:cNvSpPr>
            <a:spLocks noGrp="1"/>
          </p:cNvSpPr>
          <p:nvPr>
            <p:ph type="body"/>
          </p:nvPr>
        </p:nvSpPr>
        <p:spPr>
          <a:xfrm>
            <a:off x="504000" y="4059360"/>
            <a:ext cx="4426920" cy="2091240"/>
          </a:xfrm>
          <a:prstGeom prst="rect">
            <a:avLst/>
          </a:prstGeom>
        </p:spPr>
        <p:txBody>
          <a:bodyPr lIns="0" rIns="0" tIns="0" bIns="0">
            <a:normAutofit/>
          </a:bodyPr>
          <a:p>
            <a:endParaRPr b="0" lang="pl-PL" sz="3200" spc="-1" strike="noStrike">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504000" y="301320"/>
            <a:ext cx="9071640" cy="1262160"/>
          </a:xfrm>
          <a:prstGeom prst="rect">
            <a:avLst/>
          </a:prstGeom>
        </p:spPr>
        <p:txBody>
          <a:bodyPr lIns="0" rIns="0" tIns="0" bIns="0" anchor="ctr">
            <a:noAutofit/>
          </a:bodyPr>
          <a:p>
            <a:pPr algn="ctr"/>
            <a:endParaRPr b="0" lang="pl-PL" sz="4400" spc="-1" strike="noStrike">
              <a:latin typeface="Arial"/>
            </a:endParaRPr>
          </a:p>
        </p:txBody>
      </p:sp>
      <p:sp>
        <p:nvSpPr>
          <p:cNvPr id="19" name="PlaceHolder 2"/>
          <p:cNvSpPr>
            <a:spLocks noGrp="1"/>
          </p:cNvSpPr>
          <p:nvPr>
            <p:ph type="body"/>
          </p:nvPr>
        </p:nvSpPr>
        <p:spPr>
          <a:xfrm>
            <a:off x="504000" y="1769040"/>
            <a:ext cx="4426920" cy="4384440"/>
          </a:xfrm>
          <a:prstGeom prst="rect">
            <a:avLst/>
          </a:prstGeom>
        </p:spPr>
        <p:txBody>
          <a:bodyPr lIns="0" rIns="0" tIns="0" bIns="0">
            <a:normAutofit/>
          </a:bodyPr>
          <a:p>
            <a:endParaRPr b="0" lang="pl-PL" sz="3200" spc="-1" strike="noStrike">
              <a:latin typeface="Arial"/>
            </a:endParaRPr>
          </a:p>
        </p:txBody>
      </p:sp>
      <p:sp>
        <p:nvSpPr>
          <p:cNvPr id="20" name="PlaceHolder 3"/>
          <p:cNvSpPr>
            <a:spLocks noGrp="1"/>
          </p:cNvSpPr>
          <p:nvPr>
            <p:ph type="body"/>
          </p:nvPr>
        </p:nvSpPr>
        <p:spPr>
          <a:xfrm>
            <a:off x="5152680" y="1769040"/>
            <a:ext cx="4426920" cy="2091240"/>
          </a:xfrm>
          <a:prstGeom prst="rect">
            <a:avLst/>
          </a:prstGeom>
        </p:spPr>
        <p:txBody>
          <a:bodyPr lIns="0" rIns="0" tIns="0" bIns="0">
            <a:normAutofit/>
          </a:bodyPr>
          <a:p>
            <a:endParaRPr b="0" lang="pl-PL" sz="3200" spc="-1" strike="noStrike">
              <a:latin typeface="Arial"/>
            </a:endParaRPr>
          </a:p>
        </p:txBody>
      </p:sp>
      <p:sp>
        <p:nvSpPr>
          <p:cNvPr id="21" name="PlaceHolder 4"/>
          <p:cNvSpPr>
            <a:spLocks noGrp="1"/>
          </p:cNvSpPr>
          <p:nvPr>
            <p:ph type="body"/>
          </p:nvPr>
        </p:nvSpPr>
        <p:spPr>
          <a:xfrm>
            <a:off x="5152680" y="4059360"/>
            <a:ext cx="4426920" cy="2091240"/>
          </a:xfrm>
          <a:prstGeom prst="rect">
            <a:avLst/>
          </a:prstGeom>
        </p:spPr>
        <p:txBody>
          <a:bodyPr lIns="0" rIns="0" tIns="0" bIns="0">
            <a:normAutofit/>
          </a:bodyPr>
          <a:p>
            <a:endParaRPr b="0" lang="pl-PL" sz="3200" spc="-1" strike="noStrike">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504000" y="301320"/>
            <a:ext cx="9071640" cy="1262160"/>
          </a:xfrm>
          <a:prstGeom prst="rect">
            <a:avLst/>
          </a:prstGeom>
        </p:spPr>
        <p:txBody>
          <a:bodyPr lIns="0" rIns="0" tIns="0" bIns="0" anchor="ctr">
            <a:noAutofit/>
          </a:bodyPr>
          <a:p>
            <a:pPr algn="ctr"/>
            <a:endParaRPr b="0" lang="pl-PL" sz="4400" spc="-1" strike="noStrike">
              <a:latin typeface="Arial"/>
            </a:endParaRPr>
          </a:p>
        </p:txBody>
      </p:sp>
      <p:sp>
        <p:nvSpPr>
          <p:cNvPr id="23" name="PlaceHolder 2"/>
          <p:cNvSpPr>
            <a:spLocks noGrp="1"/>
          </p:cNvSpPr>
          <p:nvPr>
            <p:ph type="body"/>
          </p:nvPr>
        </p:nvSpPr>
        <p:spPr>
          <a:xfrm>
            <a:off x="504000" y="1769040"/>
            <a:ext cx="4426920" cy="2091240"/>
          </a:xfrm>
          <a:prstGeom prst="rect">
            <a:avLst/>
          </a:prstGeom>
        </p:spPr>
        <p:txBody>
          <a:bodyPr lIns="0" rIns="0" tIns="0" bIns="0">
            <a:normAutofit/>
          </a:bodyPr>
          <a:p>
            <a:endParaRPr b="0" lang="pl-PL" sz="3200" spc="-1" strike="noStrike">
              <a:latin typeface="Arial"/>
            </a:endParaRPr>
          </a:p>
        </p:txBody>
      </p:sp>
      <p:sp>
        <p:nvSpPr>
          <p:cNvPr id="24" name="PlaceHolder 3"/>
          <p:cNvSpPr>
            <a:spLocks noGrp="1"/>
          </p:cNvSpPr>
          <p:nvPr>
            <p:ph type="body"/>
          </p:nvPr>
        </p:nvSpPr>
        <p:spPr>
          <a:xfrm>
            <a:off x="5152680" y="1769040"/>
            <a:ext cx="4426920" cy="2091240"/>
          </a:xfrm>
          <a:prstGeom prst="rect">
            <a:avLst/>
          </a:prstGeom>
        </p:spPr>
        <p:txBody>
          <a:bodyPr lIns="0" rIns="0" tIns="0" bIns="0">
            <a:normAutofit/>
          </a:bodyPr>
          <a:p>
            <a:endParaRPr b="0" lang="pl-PL" sz="3200" spc="-1" strike="noStrike">
              <a:latin typeface="Arial"/>
            </a:endParaRPr>
          </a:p>
        </p:txBody>
      </p:sp>
      <p:sp>
        <p:nvSpPr>
          <p:cNvPr id="25" name="PlaceHolder 4"/>
          <p:cNvSpPr>
            <a:spLocks noGrp="1"/>
          </p:cNvSpPr>
          <p:nvPr>
            <p:ph type="body"/>
          </p:nvPr>
        </p:nvSpPr>
        <p:spPr>
          <a:xfrm>
            <a:off x="504000" y="4059360"/>
            <a:ext cx="9071640" cy="2091240"/>
          </a:xfrm>
          <a:prstGeom prst="rect">
            <a:avLst/>
          </a:prstGeom>
        </p:spPr>
        <p:txBody>
          <a:bodyPr lIns="0" rIns="0" tIns="0" bIns="0">
            <a:normAutofit/>
          </a:bodyPr>
          <a:p>
            <a:endParaRPr b="0" lang="pl-PL" sz="3200" spc="-1" strike="noStrike">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0" name="PlaceHolder 1"/>
          <p:cNvSpPr>
            <a:spLocks noGrp="1"/>
          </p:cNvSpPr>
          <p:nvPr>
            <p:ph type="title"/>
          </p:nvPr>
        </p:nvSpPr>
        <p:spPr>
          <a:xfrm>
            <a:off x="504000" y="301320"/>
            <a:ext cx="9071640" cy="1262160"/>
          </a:xfrm>
          <a:prstGeom prst="rect">
            <a:avLst/>
          </a:prstGeom>
        </p:spPr>
        <p:txBody>
          <a:bodyPr lIns="0" rIns="0" tIns="0" bIns="0" anchor="ctr">
            <a:noAutofit/>
          </a:bodyPr>
          <a:p>
            <a:pPr algn="ctr"/>
            <a:r>
              <a:rPr b="0" lang="pl-PL" sz="4400" spc="-1" strike="noStrike">
                <a:latin typeface="Arial"/>
              </a:rPr>
              <a:t>Click to edit the title text format</a:t>
            </a:r>
            <a:endParaRPr b="0" lang="pl-PL" sz="4400" spc="-1" strike="noStrike">
              <a:latin typeface="Arial"/>
            </a:endParaRPr>
          </a:p>
        </p:txBody>
      </p:sp>
      <p:sp>
        <p:nvSpPr>
          <p:cNvPr id="1" name="PlaceHolder 2"/>
          <p:cNvSpPr>
            <a:spLocks noGrp="1"/>
          </p:cNvSpPr>
          <p:nvPr>
            <p:ph type="body"/>
          </p:nvPr>
        </p:nvSpPr>
        <p:spPr>
          <a:xfrm>
            <a:off x="504000" y="1769040"/>
            <a:ext cx="9071640" cy="438444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pl-PL" sz="3200" spc="-1" strike="noStrike">
                <a:latin typeface="Arial"/>
              </a:rPr>
              <a:t>Click to edit the outline text format</a:t>
            </a:r>
            <a:endParaRPr b="0" lang="pl-PL" sz="3200" spc="-1" strike="noStrike">
              <a:latin typeface="Arial"/>
            </a:endParaRPr>
          </a:p>
          <a:p>
            <a:pPr lvl="1" marL="864000" indent="-324000">
              <a:spcBef>
                <a:spcPts val="1134"/>
              </a:spcBef>
              <a:buClr>
                <a:srgbClr val="000000"/>
              </a:buClr>
              <a:buSzPct val="75000"/>
              <a:buFont typeface="Symbol" charset="2"/>
              <a:buChar char=""/>
            </a:pPr>
            <a:r>
              <a:rPr b="0" lang="pl-PL" sz="2800" spc="-1" strike="noStrike">
                <a:latin typeface="Arial"/>
              </a:rPr>
              <a:t>Second Outline Level</a:t>
            </a:r>
            <a:endParaRPr b="0" lang="pl-PL" sz="2800" spc="-1" strike="noStrike">
              <a:latin typeface="Arial"/>
            </a:endParaRPr>
          </a:p>
          <a:p>
            <a:pPr lvl="2" marL="1296000" indent="-288000">
              <a:spcBef>
                <a:spcPts val="850"/>
              </a:spcBef>
              <a:buClr>
                <a:srgbClr val="000000"/>
              </a:buClr>
              <a:buSzPct val="45000"/>
              <a:buFont typeface="Wingdings" charset="2"/>
              <a:buChar char=""/>
            </a:pPr>
            <a:r>
              <a:rPr b="0" lang="pl-PL" sz="2400" spc="-1" strike="noStrike">
                <a:latin typeface="Arial"/>
              </a:rPr>
              <a:t>Third Outline Level</a:t>
            </a:r>
            <a:endParaRPr b="0" lang="pl-PL" sz="2400" spc="-1" strike="noStrike">
              <a:latin typeface="Arial"/>
            </a:endParaRPr>
          </a:p>
          <a:p>
            <a:pPr lvl="3" marL="1728000" indent="-216000">
              <a:spcBef>
                <a:spcPts val="567"/>
              </a:spcBef>
              <a:buClr>
                <a:srgbClr val="000000"/>
              </a:buClr>
              <a:buSzPct val="75000"/>
              <a:buFont typeface="Symbol" charset="2"/>
              <a:buChar char=""/>
            </a:pPr>
            <a:r>
              <a:rPr b="0" lang="pl-PL" sz="2000" spc="-1" strike="noStrike">
                <a:latin typeface="Arial"/>
              </a:rPr>
              <a:t>Fourth Outline Level</a:t>
            </a:r>
            <a:endParaRPr b="0" lang="pl-PL" sz="2000" spc="-1" strike="noStrike">
              <a:latin typeface="Arial"/>
            </a:endParaRPr>
          </a:p>
          <a:p>
            <a:pPr lvl="4" marL="2160000" indent="-216000">
              <a:spcBef>
                <a:spcPts val="283"/>
              </a:spcBef>
              <a:buClr>
                <a:srgbClr val="000000"/>
              </a:buClr>
              <a:buSzPct val="45000"/>
              <a:buFont typeface="Wingdings" charset="2"/>
              <a:buChar char=""/>
            </a:pPr>
            <a:r>
              <a:rPr b="0" lang="pl-PL" sz="2000" spc="-1" strike="noStrike">
                <a:latin typeface="Arial"/>
              </a:rPr>
              <a:t>Fifth Outline Level</a:t>
            </a:r>
            <a:endParaRPr b="0" lang="pl-PL" sz="2000" spc="-1" strike="noStrike">
              <a:latin typeface="Arial"/>
            </a:endParaRPr>
          </a:p>
          <a:p>
            <a:pPr lvl="5" marL="2592000" indent="-216000">
              <a:spcBef>
                <a:spcPts val="283"/>
              </a:spcBef>
              <a:buClr>
                <a:srgbClr val="000000"/>
              </a:buClr>
              <a:buSzPct val="45000"/>
              <a:buFont typeface="Wingdings" charset="2"/>
              <a:buChar char=""/>
            </a:pPr>
            <a:r>
              <a:rPr b="0" lang="pl-PL" sz="2000" spc="-1" strike="noStrike">
                <a:latin typeface="Arial"/>
              </a:rPr>
              <a:t>Sixth Outline Level</a:t>
            </a:r>
            <a:endParaRPr b="0" lang="pl-PL" sz="2000" spc="-1" strike="noStrike">
              <a:latin typeface="Arial"/>
            </a:endParaRPr>
          </a:p>
          <a:p>
            <a:pPr lvl="6" marL="3024000" indent="-216000">
              <a:spcBef>
                <a:spcPts val="283"/>
              </a:spcBef>
              <a:buClr>
                <a:srgbClr val="000000"/>
              </a:buClr>
              <a:buSzPct val="45000"/>
              <a:buFont typeface="Wingdings" charset="2"/>
              <a:buChar char=""/>
            </a:pPr>
            <a:r>
              <a:rPr b="0" lang="pl-PL" sz="2000" spc="-1" strike="noStrike">
                <a:latin typeface="Arial"/>
              </a:rPr>
              <a:t>Seventh Outline Level</a:t>
            </a:r>
            <a:endParaRPr b="0" lang="pl-PL" sz="2000" spc="-1" strike="noStrike">
              <a:latin typeface="Arial"/>
            </a:endParaRPr>
          </a:p>
        </p:txBody>
      </p:sp>
      <p:sp>
        <p:nvSpPr>
          <p:cNvPr id="2" name="PlaceHolder 3"/>
          <p:cNvSpPr>
            <a:spLocks noGrp="1"/>
          </p:cNvSpPr>
          <p:nvPr>
            <p:ph type="dt"/>
          </p:nvPr>
        </p:nvSpPr>
        <p:spPr>
          <a:xfrm>
            <a:off x="504000" y="6887160"/>
            <a:ext cx="2348280" cy="521280"/>
          </a:xfrm>
          <a:prstGeom prst="rect">
            <a:avLst/>
          </a:prstGeom>
        </p:spPr>
        <p:txBody>
          <a:bodyPr lIns="0" rIns="0" tIns="0" bIns="0">
            <a:noAutofit/>
          </a:bodyPr>
          <a:p>
            <a:r>
              <a:rPr b="0" lang="pl-PL" sz="1400" spc="-1" strike="noStrike">
                <a:latin typeface="Times New Roman"/>
              </a:rPr>
              <a:t>&lt;date/time&gt;</a:t>
            </a:r>
            <a:endParaRPr b="0" lang="pl-PL" sz="1400" spc="-1" strike="noStrike">
              <a:latin typeface="Times New Roman"/>
            </a:endParaRPr>
          </a:p>
        </p:txBody>
      </p:sp>
      <p:sp>
        <p:nvSpPr>
          <p:cNvPr id="3" name="PlaceHolder 4"/>
          <p:cNvSpPr>
            <a:spLocks noGrp="1"/>
          </p:cNvSpPr>
          <p:nvPr>
            <p:ph type="ftr"/>
          </p:nvPr>
        </p:nvSpPr>
        <p:spPr>
          <a:xfrm>
            <a:off x="3447360" y="6887160"/>
            <a:ext cx="3195000" cy="521280"/>
          </a:xfrm>
          <a:prstGeom prst="rect">
            <a:avLst/>
          </a:prstGeom>
        </p:spPr>
        <p:txBody>
          <a:bodyPr lIns="0" rIns="0" tIns="0" bIns="0">
            <a:noAutofit/>
          </a:bodyPr>
          <a:p>
            <a:pPr algn="ctr"/>
            <a:r>
              <a:rPr b="0" lang="pl-PL" sz="1400" spc="-1" strike="noStrike">
                <a:latin typeface="Times New Roman"/>
              </a:rPr>
              <a:t>&lt;footer&gt;</a:t>
            </a:r>
            <a:endParaRPr b="0" lang="pl-PL" sz="1400" spc="-1" strike="noStrike">
              <a:latin typeface="Times New Roman"/>
            </a:endParaRPr>
          </a:p>
        </p:txBody>
      </p:sp>
      <p:sp>
        <p:nvSpPr>
          <p:cNvPr id="4" name="PlaceHolder 5"/>
          <p:cNvSpPr>
            <a:spLocks noGrp="1"/>
          </p:cNvSpPr>
          <p:nvPr>
            <p:ph type="sldNum"/>
          </p:nvPr>
        </p:nvSpPr>
        <p:spPr>
          <a:xfrm>
            <a:off x="7227360" y="6887160"/>
            <a:ext cx="2348280" cy="521280"/>
          </a:xfrm>
          <a:prstGeom prst="rect">
            <a:avLst/>
          </a:prstGeom>
        </p:spPr>
        <p:txBody>
          <a:bodyPr lIns="0" rIns="0" tIns="0" bIns="0">
            <a:noAutofit/>
          </a:bodyPr>
          <a:p>
            <a:pPr algn="r"/>
            <a:fld id="{5D920BC4-90F1-4256-BECA-4812D15579D3}" type="slidenum">
              <a:rPr b="0" lang="pl-PL" sz="1400" spc="-1" strike="noStrike">
                <a:latin typeface="Times New Roman"/>
              </a:rPr>
              <a:t>&lt;number&gt;</a:t>
            </a:fld>
            <a:endParaRPr b="0" lang="pl-PL" sz="14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s/_rels/slide1.xml.rels><?xml version="1.0" encoding="UTF-8"?>
<Relationships xmlns="http://schemas.openxmlformats.org/package/2006/relationships"><Relationship Id="rId1" Type="http://schemas.openxmlformats.org/officeDocument/2006/relationships/image" Target="../media/image1.jpeg"/><Relationship Id="rId2" Type="http://schemas.openxmlformats.org/officeDocument/2006/relationships/slideLayout" Target="../slideLayouts/slideLayout4.xml"/>
</Relationships>
</file>

<file path=ppt/slides/_rels/slide10.xml.rels><?xml version="1.0" encoding="UTF-8"?>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4.xml"/>
</Relationships>
</file>

<file path=ppt/slides/_rels/slide11.xml.rels><?xml version="1.0" encoding="UTF-8"?>
<Relationships xmlns="http://schemas.openxmlformats.org/package/2006/relationships"><Relationship Id="rId1" Type="http://schemas.openxmlformats.org/officeDocument/2006/relationships/image" Target="../media/image10.jpeg"/><Relationship Id="rId2" Type="http://schemas.openxmlformats.org/officeDocument/2006/relationships/slideLayout" Target="../slideLayouts/slideLayout10.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15.xml.rels><?xml version="1.0" encoding="UTF-8"?>
<Relationships xmlns="http://schemas.openxmlformats.org/package/2006/relationships"><Relationship Id="rId1" Type="http://schemas.openxmlformats.org/officeDocument/2006/relationships/image" Target="../media/image11.jpeg"/><Relationship Id="rId2" Type="http://schemas.openxmlformats.org/officeDocument/2006/relationships/image" Target="../media/image12.jpeg"/><Relationship Id="rId3" Type="http://schemas.openxmlformats.org/officeDocument/2006/relationships/image" Target="../media/image13.jpeg"/><Relationship Id="rId4" Type="http://schemas.openxmlformats.org/officeDocument/2006/relationships/slideLayout" Target="../slideLayouts/slideLayout10.xml"/>
</Relationships>
</file>

<file path=ppt/slides/_rels/slide16.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17.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18.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19.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3.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4.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4.xml"/>
</Relationships>
</file>

<file path=ppt/slides/_rels/slide5.xml.rels><?xml version="1.0" encoding="UTF-8"?>
<Relationships xmlns="http://schemas.openxmlformats.org/package/2006/relationships"><Relationship Id="rId1" Type="http://schemas.openxmlformats.org/officeDocument/2006/relationships/image" Target="../media/image4.jpeg"/><Relationship Id="rId2" Type="http://schemas.openxmlformats.org/officeDocument/2006/relationships/slideLayout" Target="../slideLayouts/slideLayout4.xml"/>
</Relationships>
</file>

<file path=ppt/slides/_rels/slide6.xml.rels><?xml version="1.0" encoding="UTF-8"?>
<Relationships xmlns="http://schemas.openxmlformats.org/package/2006/relationships"><Relationship Id="rId1" Type="http://schemas.openxmlformats.org/officeDocument/2006/relationships/image" Target="../media/image5.jpeg"/><Relationship Id="rId2" Type="http://schemas.openxmlformats.org/officeDocument/2006/relationships/slideLayout" Target="../slideLayouts/slideLayout4.xml"/>
</Relationships>
</file>

<file path=ppt/slides/_rels/slide7.xml.rels><?xml version="1.0" encoding="UTF-8"?>
<Relationships xmlns="http://schemas.openxmlformats.org/package/2006/relationships"><Relationship Id="rId1" Type="http://schemas.openxmlformats.org/officeDocument/2006/relationships/image" Target="../media/image6.jpeg"/><Relationship Id="rId2" Type="http://schemas.openxmlformats.org/officeDocument/2006/relationships/slideLayout" Target="../slideLayouts/slideLayout4.xml"/>
</Relationships>
</file>

<file path=ppt/slides/_rels/slide8.xml.rels><?xml version="1.0" encoding="UTF-8"?>
<Relationships xmlns="http://schemas.openxmlformats.org/package/2006/relationships"><Relationship Id="rId1" Type="http://schemas.openxmlformats.org/officeDocument/2006/relationships/image" Target="../media/image7.jpeg"/><Relationship Id="rId2" Type="http://schemas.openxmlformats.org/officeDocument/2006/relationships/slideLayout" Target="../slideLayouts/slideLayout4.xml"/>
</Relationships>
</file>

<file path=ppt/slides/_rels/slide9.xml.rels><?xml version="1.0" encoding="UTF-8"?>
<Relationships xmlns="http://schemas.openxmlformats.org/package/2006/relationships"><Relationship Id="rId1" Type="http://schemas.openxmlformats.org/officeDocument/2006/relationships/image" Target="../media/image8.png"/><Relationship Id="rId2" Type="http://schemas.openxmlformats.org/officeDocument/2006/relationships/slideLayout" Target="../slideLayouts/slideLayout4.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1" name="TextShape 1"/>
          <p:cNvSpPr txBox="1"/>
          <p:nvPr/>
        </p:nvSpPr>
        <p:spPr>
          <a:xfrm>
            <a:off x="504000" y="301320"/>
            <a:ext cx="9071640" cy="1262160"/>
          </a:xfrm>
          <a:prstGeom prst="rect">
            <a:avLst/>
          </a:prstGeom>
          <a:noFill/>
          <a:ln>
            <a:noFill/>
          </a:ln>
        </p:spPr>
        <p:txBody>
          <a:bodyPr lIns="0" rIns="0" tIns="0" bIns="0" anchor="ctr">
            <a:noAutofit/>
          </a:bodyPr>
          <a:p>
            <a:pPr algn="ctr"/>
            <a:r>
              <a:rPr b="1" lang="pl-PL" sz="4400" spc="-1" strike="noStrike">
                <a:latin typeface="Arial"/>
              </a:rPr>
              <a:t>Boardgame Elements</a:t>
            </a:r>
            <a:endParaRPr b="0" lang="pl-PL" sz="4400" spc="-1" strike="noStrike">
              <a:latin typeface="Arial"/>
            </a:endParaRPr>
          </a:p>
        </p:txBody>
      </p:sp>
      <p:pic>
        <p:nvPicPr>
          <p:cNvPr id="42" name="" descr=""/>
          <p:cNvPicPr/>
          <p:nvPr/>
        </p:nvPicPr>
        <p:blipFill>
          <a:blip r:embed="rId1"/>
          <a:stretch/>
        </p:blipFill>
        <p:spPr>
          <a:xfrm>
            <a:off x="503640" y="2716200"/>
            <a:ext cx="4426920" cy="2489760"/>
          </a:xfrm>
          <a:prstGeom prst="rect">
            <a:avLst/>
          </a:prstGeom>
          <a:ln>
            <a:noFill/>
          </a:ln>
        </p:spPr>
      </p:pic>
      <p:sp>
        <p:nvSpPr>
          <p:cNvPr id="43" name="TextShape 2"/>
          <p:cNvSpPr txBox="1"/>
          <p:nvPr/>
        </p:nvSpPr>
        <p:spPr>
          <a:xfrm>
            <a:off x="5152680" y="1769040"/>
            <a:ext cx="4426920" cy="4384440"/>
          </a:xfrm>
          <a:prstGeom prst="rect">
            <a:avLst/>
          </a:prstGeom>
          <a:noFill/>
          <a:ln>
            <a:noFill/>
          </a:ln>
        </p:spPr>
        <p:txBody>
          <a:bodyPr lIns="0" rIns="0" tIns="0" bIns="0">
            <a:normAutofit/>
          </a:bodyPr>
          <a:p>
            <a:pPr marL="432000" indent="-324000">
              <a:spcBef>
                <a:spcPts val="1417"/>
              </a:spcBef>
              <a:buClr>
                <a:srgbClr val="000000"/>
              </a:buClr>
              <a:buSzPct val="45000"/>
              <a:buFont typeface="Wingdings" charset="2"/>
              <a:buChar char=""/>
            </a:pPr>
            <a:r>
              <a:rPr b="0" lang="pl-PL" sz="3200" spc="-1" strike="noStrike">
                <a:latin typeface="Arial"/>
              </a:rPr>
              <a:t>Introducing basic concepts and elements of boardgames</a:t>
            </a:r>
            <a:endParaRPr b="0" lang="pl-PL" sz="3200" spc="-1" strike="noStrike">
              <a:latin typeface="Arial"/>
            </a:endParaRPr>
          </a:p>
          <a:p>
            <a:pPr marL="432000" indent="-324000">
              <a:spcBef>
                <a:spcPts val="1417"/>
              </a:spcBef>
              <a:buClr>
                <a:srgbClr val="000000"/>
              </a:buClr>
              <a:buSzPct val="45000"/>
              <a:buFont typeface="Wingdings" charset="2"/>
              <a:buChar char=""/>
            </a:pPr>
            <a:r>
              <a:rPr b="0" lang="pl-PL" sz="3200" spc="-1" strike="noStrike">
                <a:latin typeface="Arial"/>
              </a:rPr>
              <a:t>If nothing else, it will remind the participants of the vocabulary used in gaming</a:t>
            </a:r>
            <a:endParaRPr b="0" lang="pl-PL" sz="3200" spc="-1" strike="noStrike">
              <a:latin typeface="Arial"/>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7" name="TextShape 1"/>
          <p:cNvSpPr txBox="1"/>
          <p:nvPr/>
        </p:nvSpPr>
        <p:spPr>
          <a:xfrm>
            <a:off x="504000" y="301320"/>
            <a:ext cx="9071640" cy="1262160"/>
          </a:xfrm>
          <a:prstGeom prst="rect">
            <a:avLst/>
          </a:prstGeom>
          <a:noFill/>
          <a:ln>
            <a:noFill/>
          </a:ln>
        </p:spPr>
        <p:txBody>
          <a:bodyPr lIns="0" rIns="0" tIns="0" bIns="0" anchor="ctr">
            <a:noAutofit/>
          </a:bodyPr>
          <a:p>
            <a:pPr algn="ctr"/>
            <a:r>
              <a:rPr b="0" lang="pl-PL" sz="4400" spc="-1" strike="noStrike">
                <a:latin typeface="Arial"/>
              </a:rPr>
              <a:t>Complex Dice</a:t>
            </a:r>
            <a:endParaRPr b="0" lang="pl-PL" sz="4400" spc="-1" strike="noStrike">
              <a:latin typeface="Arial"/>
            </a:endParaRPr>
          </a:p>
        </p:txBody>
      </p:sp>
      <p:pic>
        <p:nvPicPr>
          <p:cNvPr id="68" name="" descr=""/>
          <p:cNvPicPr/>
          <p:nvPr/>
        </p:nvPicPr>
        <p:blipFill>
          <a:blip r:embed="rId1"/>
          <a:stretch/>
        </p:blipFill>
        <p:spPr>
          <a:xfrm>
            <a:off x="524880" y="1768680"/>
            <a:ext cx="4384440" cy="4384440"/>
          </a:xfrm>
          <a:prstGeom prst="rect">
            <a:avLst/>
          </a:prstGeom>
          <a:ln>
            <a:noFill/>
          </a:ln>
        </p:spPr>
      </p:pic>
      <p:sp>
        <p:nvSpPr>
          <p:cNvPr id="69" name="TextShape 2"/>
          <p:cNvSpPr txBox="1"/>
          <p:nvPr/>
        </p:nvSpPr>
        <p:spPr>
          <a:xfrm>
            <a:off x="5152680" y="1769040"/>
            <a:ext cx="4426920" cy="4384440"/>
          </a:xfrm>
          <a:prstGeom prst="rect">
            <a:avLst/>
          </a:prstGeom>
          <a:noFill/>
          <a:ln>
            <a:noFill/>
          </a:ln>
        </p:spPr>
        <p:txBody>
          <a:bodyPr lIns="0" rIns="0" tIns="0" bIns="0">
            <a:normAutofit/>
          </a:bodyPr>
          <a:p>
            <a:pPr marL="432000" indent="-324000">
              <a:spcBef>
                <a:spcPts val="1417"/>
              </a:spcBef>
              <a:buClr>
                <a:srgbClr val="000000"/>
              </a:buClr>
              <a:buSzPct val="45000"/>
              <a:buFont typeface="Wingdings" charset="2"/>
              <a:buChar char=""/>
            </a:pPr>
            <a:r>
              <a:rPr b="0" lang="pl-PL" sz="3200" spc="-1" strike="noStrike">
                <a:latin typeface="Arial"/>
              </a:rPr>
              <a:t>More complicated games can have custom dice, with 4, 8, 16 and more faces. </a:t>
            </a:r>
            <a:endParaRPr b="0" lang="pl-PL" sz="3200" spc="-1" strike="noStrike">
              <a:latin typeface="Arial"/>
            </a:endParaRPr>
          </a:p>
          <a:p>
            <a:pPr marL="432000" indent="-324000">
              <a:spcBef>
                <a:spcPts val="1417"/>
              </a:spcBef>
              <a:buClr>
                <a:srgbClr val="000000"/>
              </a:buClr>
              <a:buSzPct val="45000"/>
              <a:buFont typeface="Wingdings" charset="2"/>
              <a:buChar char=""/>
            </a:pPr>
            <a:r>
              <a:rPr b="0" lang="pl-PL" sz="3200" spc="-1" strike="noStrike">
                <a:latin typeface="Arial"/>
              </a:rPr>
              <a:t>Dice can show letters or symbols instead of numbers.</a:t>
            </a:r>
            <a:endParaRPr b="0" lang="pl-PL" sz="3200" spc="-1" strike="noStrike">
              <a:latin typeface="Arial"/>
            </a:endParaRPr>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0" name="TextShape 1"/>
          <p:cNvSpPr txBox="1"/>
          <p:nvPr/>
        </p:nvSpPr>
        <p:spPr>
          <a:xfrm>
            <a:off x="504000" y="301320"/>
            <a:ext cx="9071640" cy="1262160"/>
          </a:xfrm>
          <a:prstGeom prst="rect">
            <a:avLst/>
          </a:prstGeom>
          <a:noFill/>
          <a:ln>
            <a:noFill/>
          </a:ln>
        </p:spPr>
        <p:txBody>
          <a:bodyPr lIns="0" rIns="0" tIns="0" bIns="0" anchor="ctr">
            <a:noAutofit/>
          </a:bodyPr>
          <a:p>
            <a:pPr algn="ctr"/>
            <a:r>
              <a:rPr b="0" lang="pl-PL" sz="4400" spc="-1" strike="noStrike">
                <a:latin typeface="Arial"/>
              </a:rPr>
              <a:t>Detailed Pawns</a:t>
            </a:r>
            <a:endParaRPr b="0" lang="pl-PL" sz="4400" spc="-1" strike="noStrike">
              <a:latin typeface="Arial"/>
            </a:endParaRPr>
          </a:p>
        </p:txBody>
      </p:sp>
      <p:pic>
        <p:nvPicPr>
          <p:cNvPr id="71" name="" descr=""/>
          <p:cNvPicPr/>
          <p:nvPr/>
        </p:nvPicPr>
        <p:blipFill>
          <a:blip r:embed="rId1"/>
          <a:stretch/>
        </p:blipFill>
        <p:spPr>
          <a:xfrm>
            <a:off x="1152000" y="1440000"/>
            <a:ext cx="7632000" cy="2548440"/>
          </a:xfrm>
          <a:prstGeom prst="rect">
            <a:avLst/>
          </a:prstGeom>
          <a:ln>
            <a:noFill/>
          </a:ln>
        </p:spPr>
      </p:pic>
      <p:sp>
        <p:nvSpPr>
          <p:cNvPr id="72" name="TextShape 2"/>
          <p:cNvSpPr txBox="1"/>
          <p:nvPr/>
        </p:nvSpPr>
        <p:spPr>
          <a:xfrm>
            <a:off x="504000" y="4059360"/>
            <a:ext cx="9071640" cy="2091240"/>
          </a:xfrm>
          <a:prstGeom prst="rect">
            <a:avLst/>
          </a:prstGeom>
          <a:noFill/>
          <a:ln>
            <a:noFill/>
          </a:ln>
        </p:spPr>
        <p:txBody>
          <a:bodyPr lIns="0" rIns="0" tIns="0" bIns="0">
            <a:normAutofit/>
          </a:bodyPr>
          <a:p>
            <a:pPr marL="432000" indent="-324000">
              <a:spcBef>
                <a:spcPts val="1417"/>
              </a:spcBef>
              <a:buClr>
                <a:srgbClr val="000000"/>
              </a:buClr>
              <a:buSzPct val="45000"/>
              <a:buFont typeface="Wingdings" charset="2"/>
              <a:buChar char=""/>
            </a:pPr>
            <a:r>
              <a:rPr b="0" lang="pl-PL" sz="3200" spc="-1" strike="noStrike">
                <a:latin typeface="Arial"/>
              </a:rPr>
              <a:t>Adventure games can have very detailed figures to add climate. Such pawns wouldn’t normally be painted. They usually come in one color. The more devoted fans paint them.</a:t>
            </a:r>
            <a:endParaRPr b="0" lang="pl-PL" sz="3200" spc="-1" strike="noStrike">
              <a:latin typeface="Arial"/>
            </a:endParaRPr>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3" name="TextShape 1"/>
          <p:cNvSpPr txBox="1"/>
          <p:nvPr/>
        </p:nvSpPr>
        <p:spPr>
          <a:xfrm>
            <a:off x="504000" y="301320"/>
            <a:ext cx="9071640" cy="1262160"/>
          </a:xfrm>
          <a:prstGeom prst="rect">
            <a:avLst/>
          </a:prstGeom>
          <a:noFill/>
          <a:ln>
            <a:noFill/>
          </a:ln>
        </p:spPr>
        <p:txBody>
          <a:bodyPr lIns="0" rIns="0" tIns="0" bIns="0" anchor="ctr">
            <a:noAutofit/>
          </a:bodyPr>
          <a:p>
            <a:pPr algn="ctr"/>
            <a:r>
              <a:rPr b="0" lang="pl-PL" sz="4400" spc="-1" strike="noStrike">
                <a:latin typeface="Arial"/>
              </a:rPr>
              <a:t>Simplicity is Good</a:t>
            </a:r>
            <a:endParaRPr b="0" lang="pl-PL" sz="4400" spc="-1" strike="noStrike">
              <a:latin typeface="Arial"/>
            </a:endParaRPr>
          </a:p>
        </p:txBody>
      </p:sp>
      <p:sp>
        <p:nvSpPr>
          <p:cNvPr id="74" name="TextShape 2"/>
          <p:cNvSpPr txBox="1"/>
          <p:nvPr/>
        </p:nvSpPr>
        <p:spPr>
          <a:xfrm>
            <a:off x="504000" y="1769040"/>
            <a:ext cx="9071640" cy="4384440"/>
          </a:xfrm>
          <a:prstGeom prst="rect">
            <a:avLst/>
          </a:prstGeom>
          <a:noFill/>
          <a:ln>
            <a:noFill/>
          </a:ln>
        </p:spPr>
        <p:txBody>
          <a:bodyPr lIns="0" rIns="0" tIns="0" bIns="0">
            <a:normAutofit fontScale="34000"/>
          </a:bodyPr>
          <a:p>
            <a:pPr marL="432000" indent="-324000">
              <a:spcBef>
                <a:spcPts val="1417"/>
              </a:spcBef>
              <a:buClr>
                <a:srgbClr val="000000"/>
              </a:buClr>
              <a:buSzPct val="45000"/>
              <a:buFont typeface="Wingdings" charset="2"/>
              <a:buChar char=""/>
            </a:pPr>
            <a:r>
              <a:rPr b="0" lang="pl-PL" sz="3200" spc="-1" strike="noStrike">
                <a:latin typeface="Arial"/>
              </a:rPr>
              <a:t>A game doesn’t have to be complicated to be enjoyable. In fact most successful games have simple rules but big possibilities of manipulation</a:t>
            </a:r>
            <a:endParaRPr b="0" lang="pl-PL" sz="3200" spc="-1" strike="noStrike">
              <a:latin typeface="Arial"/>
            </a:endParaRPr>
          </a:p>
          <a:p>
            <a:pPr marL="432000" indent="-324000">
              <a:spcBef>
                <a:spcPts val="1417"/>
              </a:spcBef>
              <a:buClr>
                <a:srgbClr val="000000"/>
              </a:buClr>
              <a:buSzPct val="45000"/>
              <a:buFont typeface="Wingdings" charset="2"/>
              <a:buChar char=""/>
            </a:pPr>
            <a:r>
              <a:rPr b="0" lang="pl-PL" sz="3200" spc="-1" strike="noStrike">
                <a:latin typeface="Arial"/>
              </a:rPr>
              <a:t>People generally don’t like to learn and nothing discourages new players more than thick rulebooks. Because of that, most games have Quickstart rules, to allow new players jump into action without studying for hours all the nuances.</a:t>
            </a:r>
            <a:endParaRPr b="0" lang="pl-PL" sz="3200" spc="-1" strike="noStrike">
              <a:latin typeface="Arial"/>
            </a:endParaRPr>
          </a:p>
          <a:p>
            <a:pPr marL="432000" indent="-324000">
              <a:spcBef>
                <a:spcPts val="1417"/>
              </a:spcBef>
              <a:buClr>
                <a:srgbClr val="000000"/>
              </a:buClr>
              <a:buSzPct val="45000"/>
              <a:buFont typeface="Wingdings" charset="2"/>
              <a:buChar char=""/>
            </a:pPr>
            <a:r>
              <a:rPr b="0" lang="pl-PL" sz="3200" spc="-1" strike="noStrike">
                <a:latin typeface="Arial"/>
              </a:rPr>
              <a:t>Because of the very short time given to the participants to invent their own game, even more so the game should not be complicated.</a:t>
            </a:r>
            <a:endParaRPr b="0" lang="pl-PL" sz="3200" spc="-1" strike="noStrike">
              <a:latin typeface="Arial"/>
            </a:endParaRPr>
          </a:p>
          <a:p>
            <a:pPr marL="432000" indent="-324000">
              <a:spcBef>
                <a:spcPts val="1417"/>
              </a:spcBef>
              <a:buClr>
                <a:srgbClr val="000000"/>
              </a:buClr>
              <a:buSzPct val="45000"/>
              <a:buFont typeface="Wingdings" charset="2"/>
              <a:buChar char=""/>
            </a:pPr>
            <a:r>
              <a:rPr b="0" lang="pl-PL" sz="3200" spc="-1" strike="noStrike">
                <a:latin typeface="Arial"/>
              </a:rPr>
              <a:t>Because it is very hard to invent anything really new, these days, we provide several templates, which are not obligatory, but can help the participants make the first steps. These are basic skeletons which hundreds, if not thousands of games are built upon.</a:t>
            </a:r>
            <a:endParaRPr b="0" lang="pl-PL" sz="3200" spc="-1" strike="noStrike">
              <a:latin typeface="Arial"/>
            </a:endParaRPr>
          </a:p>
        </p:txBody>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5" name="TextShape 1"/>
          <p:cNvSpPr txBox="1"/>
          <p:nvPr/>
        </p:nvSpPr>
        <p:spPr>
          <a:xfrm>
            <a:off x="504000" y="301320"/>
            <a:ext cx="9071640" cy="1262160"/>
          </a:xfrm>
          <a:prstGeom prst="rect">
            <a:avLst/>
          </a:prstGeom>
          <a:noFill/>
          <a:ln>
            <a:noFill/>
          </a:ln>
        </p:spPr>
        <p:txBody>
          <a:bodyPr lIns="0" rIns="0" tIns="0" bIns="0" anchor="ctr">
            <a:noAutofit/>
          </a:bodyPr>
          <a:p>
            <a:pPr algn="ctr"/>
            <a:r>
              <a:rPr b="0" lang="pl-PL" sz="4400" spc="-1" strike="noStrike">
                <a:latin typeface="Arial"/>
              </a:rPr>
              <a:t>Random/Reason Balance</a:t>
            </a:r>
            <a:endParaRPr b="0" lang="pl-PL" sz="4400" spc="-1" strike="noStrike">
              <a:latin typeface="Arial"/>
            </a:endParaRPr>
          </a:p>
        </p:txBody>
      </p:sp>
      <p:sp>
        <p:nvSpPr>
          <p:cNvPr id="76" name="TextShape 2"/>
          <p:cNvSpPr txBox="1"/>
          <p:nvPr/>
        </p:nvSpPr>
        <p:spPr>
          <a:xfrm>
            <a:off x="504000" y="1769040"/>
            <a:ext cx="9071640" cy="4384440"/>
          </a:xfrm>
          <a:prstGeom prst="rect">
            <a:avLst/>
          </a:prstGeom>
          <a:noFill/>
          <a:ln>
            <a:noFill/>
          </a:ln>
        </p:spPr>
        <p:txBody>
          <a:bodyPr lIns="0" rIns="0" tIns="0" bIns="0">
            <a:normAutofit fontScale="60000"/>
          </a:bodyPr>
          <a:p>
            <a:pPr marL="432000" indent="-324000">
              <a:spcBef>
                <a:spcPts val="1417"/>
              </a:spcBef>
              <a:buClr>
                <a:srgbClr val="000000"/>
              </a:buClr>
              <a:buSzPct val="45000"/>
              <a:buFont typeface="Wingdings" charset="2"/>
              <a:buChar char=""/>
            </a:pPr>
            <a:r>
              <a:rPr b="0" lang="pl-PL" sz="3200" spc="-1" strike="noStrike">
                <a:latin typeface="Arial"/>
              </a:rPr>
              <a:t>The more the player has to think, the harder the game. Most games take much of the thinking off the player through random decision making. The player doesn’t choose what to do – the dice decides, or the random card he takes from the stack.</a:t>
            </a:r>
            <a:endParaRPr b="0" lang="pl-PL" sz="3200" spc="-1" strike="noStrike">
              <a:latin typeface="Arial"/>
            </a:endParaRPr>
          </a:p>
          <a:p>
            <a:pPr marL="432000" indent="-324000">
              <a:spcBef>
                <a:spcPts val="1417"/>
              </a:spcBef>
              <a:buClr>
                <a:srgbClr val="000000"/>
              </a:buClr>
              <a:buSzPct val="45000"/>
              <a:buFont typeface="Wingdings" charset="2"/>
              <a:buChar char=""/>
            </a:pPr>
            <a:r>
              <a:rPr b="0" lang="pl-PL" sz="3200" spc="-1" strike="noStrike">
                <a:latin typeface="Arial"/>
              </a:rPr>
              <a:t>Games which give all the decision to players are usually 1-on-1 logical challenges, which can be fun and very satisfying, but to most people they feel more like effort than fun. Because of that such games are not very social and so not good for this workshop, which aims at integration.</a:t>
            </a:r>
            <a:endParaRPr b="0" lang="pl-PL" sz="3200" spc="-1" strike="noStrike">
              <a:latin typeface="Arial"/>
            </a:endParaRPr>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7" name="TextShape 1"/>
          <p:cNvSpPr txBox="1"/>
          <p:nvPr/>
        </p:nvSpPr>
        <p:spPr>
          <a:xfrm>
            <a:off x="504000" y="301320"/>
            <a:ext cx="9071640" cy="1262160"/>
          </a:xfrm>
          <a:prstGeom prst="rect">
            <a:avLst/>
          </a:prstGeom>
          <a:noFill/>
          <a:ln>
            <a:noFill/>
          </a:ln>
        </p:spPr>
        <p:txBody>
          <a:bodyPr lIns="0" rIns="0" tIns="0" bIns="0" anchor="ctr">
            <a:noAutofit/>
          </a:bodyPr>
          <a:p>
            <a:pPr algn="ctr"/>
            <a:r>
              <a:rPr b="0" lang="pl-PL" sz="4400" spc="-1" strike="noStrike">
                <a:latin typeface="Arial"/>
              </a:rPr>
              <a:t>Game Types</a:t>
            </a:r>
            <a:endParaRPr b="0" lang="pl-PL" sz="4400" spc="-1" strike="noStrike">
              <a:latin typeface="Arial"/>
            </a:endParaRPr>
          </a:p>
        </p:txBody>
      </p:sp>
      <p:sp>
        <p:nvSpPr>
          <p:cNvPr id="78" name="TextShape 2"/>
          <p:cNvSpPr txBox="1"/>
          <p:nvPr/>
        </p:nvSpPr>
        <p:spPr>
          <a:xfrm>
            <a:off x="504000" y="1769040"/>
            <a:ext cx="9071640" cy="4384440"/>
          </a:xfrm>
          <a:prstGeom prst="rect">
            <a:avLst/>
          </a:prstGeom>
          <a:noFill/>
          <a:ln>
            <a:noFill/>
          </a:ln>
        </p:spPr>
        <p:txBody>
          <a:bodyPr lIns="0" rIns="0" tIns="0" bIns="0">
            <a:normAutofit fontScale="83000"/>
          </a:bodyPr>
          <a:p>
            <a:pPr marL="432000" indent="-324000">
              <a:spcBef>
                <a:spcPts val="1417"/>
              </a:spcBef>
              <a:buClr>
                <a:srgbClr val="000000"/>
              </a:buClr>
              <a:buSzPct val="45000"/>
              <a:buFont typeface="Wingdings" charset="2"/>
              <a:buChar char=""/>
            </a:pPr>
            <a:r>
              <a:rPr b="0" lang="pl-PL" sz="3200" spc="-1" strike="noStrike">
                <a:latin typeface="Arial"/>
              </a:rPr>
              <a:t>Race</a:t>
            </a:r>
            <a:endParaRPr b="0" lang="pl-PL" sz="3200" spc="-1" strike="noStrike">
              <a:latin typeface="Arial"/>
            </a:endParaRPr>
          </a:p>
          <a:p>
            <a:pPr marL="432000" indent="-324000">
              <a:spcBef>
                <a:spcPts val="1417"/>
              </a:spcBef>
              <a:buClr>
                <a:srgbClr val="000000"/>
              </a:buClr>
              <a:buSzPct val="45000"/>
              <a:buFont typeface="Wingdings" charset="2"/>
              <a:buChar char=""/>
            </a:pPr>
            <a:r>
              <a:rPr b="0" lang="pl-PL" sz="3200" spc="-1" strike="noStrike">
                <a:latin typeface="Arial"/>
              </a:rPr>
              <a:t>Memory</a:t>
            </a:r>
            <a:endParaRPr b="0" lang="pl-PL" sz="3200" spc="-1" strike="noStrike">
              <a:latin typeface="Arial"/>
            </a:endParaRPr>
          </a:p>
          <a:p>
            <a:pPr marL="432000" indent="-324000">
              <a:spcBef>
                <a:spcPts val="1417"/>
              </a:spcBef>
              <a:buClr>
                <a:srgbClr val="000000"/>
              </a:buClr>
              <a:buSzPct val="45000"/>
              <a:buFont typeface="Wingdings" charset="2"/>
              <a:buChar char=""/>
            </a:pPr>
            <a:r>
              <a:rPr b="0" lang="pl-PL" sz="3200" spc="-1" strike="noStrike">
                <a:latin typeface="Arial"/>
              </a:rPr>
              <a:t>Adventure</a:t>
            </a:r>
            <a:endParaRPr b="0" lang="pl-PL" sz="3200" spc="-1" strike="noStrike">
              <a:latin typeface="Arial"/>
            </a:endParaRPr>
          </a:p>
          <a:p>
            <a:pPr marL="432000" indent="-324000">
              <a:spcBef>
                <a:spcPts val="1417"/>
              </a:spcBef>
              <a:buClr>
                <a:srgbClr val="000000"/>
              </a:buClr>
              <a:buSzPct val="45000"/>
              <a:buFont typeface="Wingdings" charset="2"/>
              <a:buChar char=""/>
            </a:pPr>
            <a:r>
              <a:rPr b="0" lang="pl-PL" sz="3200" spc="-1" strike="noStrike">
                <a:latin typeface="Arial"/>
              </a:rPr>
              <a:t>Card</a:t>
            </a:r>
            <a:endParaRPr b="0" lang="pl-PL" sz="3200" spc="-1" strike="noStrike">
              <a:latin typeface="Arial"/>
            </a:endParaRPr>
          </a:p>
          <a:p>
            <a:pPr marL="432000" indent="-324000">
              <a:spcBef>
                <a:spcPts val="1417"/>
              </a:spcBef>
              <a:buClr>
                <a:srgbClr val="000000"/>
              </a:buClr>
              <a:buSzPct val="45000"/>
              <a:buFont typeface="Wingdings" charset="2"/>
              <a:buChar char=""/>
            </a:pPr>
            <a:r>
              <a:rPr b="0" lang="pl-PL" sz="3200" spc="-1" strike="noStrike">
                <a:latin typeface="Arial"/>
              </a:rPr>
              <a:t>Building/Economic</a:t>
            </a:r>
            <a:endParaRPr b="0" lang="pl-PL" sz="3200" spc="-1" strike="noStrike">
              <a:latin typeface="Arial"/>
            </a:endParaRPr>
          </a:p>
          <a:p>
            <a:pPr marL="432000" indent="-324000">
              <a:spcBef>
                <a:spcPts val="1417"/>
              </a:spcBef>
              <a:buClr>
                <a:srgbClr val="000000"/>
              </a:buClr>
              <a:buSzPct val="45000"/>
              <a:buFont typeface="Wingdings" charset="2"/>
              <a:buChar char=""/>
            </a:pPr>
            <a:r>
              <a:rPr b="0" lang="pl-PL" sz="3200" spc="-1" strike="noStrike">
                <a:latin typeface="Arial"/>
              </a:rPr>
              <a:t>Battle</a:t>
            </a:r>
            <a:endParaRPr b="0" lang="pl-PL" sz="3200" spc="-1" strike="noStrike">
              <a:latin typeface="Arial"/>
            </a:endParaRPr>
          </a:p>
          <a:p>
            <a:pPr marL="432000" indent="-324000">
              <a:spcBef>
                <a:spcPts val="1417"/>
              </a:spcBef>
              <a:buClr>
                <a:srgbClr val="000000"/>
              </a:buClr>
              <a:buSzPct val="45000"/>
              <a:buFont typeface="Wingdings" charset="2"/>
              <a:buChar char=""/>
            </a:pPr>
            <a:r>
              <a:rPr b="0" lang="pl-PL" sz="3200" spc="-1" strike="noStrike">
                <a:latin typeface="Arial"/>
              </a:rPr>
              <a:t>Social</a:t>
            </a:r>
            <a:endParaRPr b="0" lang="pl-PL" sz="3200" spc="-1" strike="noStrike">
              <a:latin typeface="Arial"/>
            </a:endParaRPr>
          </a:p>
          <a:p>
            <a:pPr marL="432000" indent="-324000">
              <a:spcBef>
                <a:spcPts val="1417"/>
              </a:spcBef>
              <a:buClr>
                <a:srgbClr val="000000"/>
              </a:buClr>
              <a:buSzPct val="45000"/>
              <a:buFont typeface="Wingdings" charset="2"/>
              <a:buChar char=""/>
            </a:pPr>
            <a:r>
              <a:rPr b="0" lang="pl-PL" sz="3200" spc="-1" strike="noStrike">
                <a:latin typeface="Arial"/>
              </a:rPr>
              <a:t>Logic</a:t>
            </a:r>
            <a:endParaRPr b="0" lang="pl-PL" sz="3200" spc="-1" strike="noStrike">
              <a:latin typeface="Arial"/>
            </a:endParaRPr>
          </a:p>
        </p:txBody>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9" name="TextShape 1"/>
          <p:cNvSpPr txBox="1"/>
          <p:nvPr/>
        </p:nvSpPr>
        <p:spPr>
          <a:xfrm>
            <a:off x="504000" y="301320"/>
            <a:ext cx="9071640" cy="1262160"/>
          </a:xfrm>
          <a:prstGeom prst="rect">
            <a:avLst/>
          </a:prstGeom>
          <a:noFill/>
          <a:ln>
            <a:noFill/>
          </a:ln>
        </p:spPr>
        <p:txBody>
          <a:bodyPr lIns="0" rIns="0" tIns="0" bIns="0" anchor="ctr">
            <a:noAutofit/>
          </a:bodyPr>
          <a:p>
            <a:pPr algn="ctr"/>
            <a:r>
              <a:rPr b="0" lang="pl-PL" sz="4400" spc="-1" strike="noStrike">
                <a:latin typeface="Arial"/>
              </a:rPr>
              <a:t>Game Templates</a:t>
            </a:r>
            <a:endParaRPr b="0" lang="pl-PL" sz="4400" spc="-1" strike="noStrike">
              <a:latin typeface="Arial"/>
            </a:endParaRPr>
          </a:p>
        </p:txBody>
      </p:sp>
      <p:pic>
        <p:nvPicPr>
          <p:cNvPr id="80" name="" descr=""/>
          <p:cNvPicPr/>
          <p:nvPr/>
        </p:nvPicPr>
        <p:blipFill>
          <a:blip r:embed="rId1"/>
          <a:stretch/>
        </p:blipFill>
        <p:spPr>
          <a:xfrm>
            <a:off x="1080000" y="1796760"/>
            <a:ext cx="2664000" cy="2664000"/>
          </a:xfrm>
          <a:prstGeom prst="rect">
            <a:avLst/>
          </a:prstGeom>
          <a:ln>
            <a:noFill/>
          </a:ln>
        </p:spPr>
      </p:pic>
      <p:pic>
        <p:nvPicPr>
          <p:cNvPr id="81" name="" descr=""/>
          <p:cNvPicPr/>
          <p:nvPr/>
        </p:nvPicPr>
        <p:blipFill>
          <a:blip r:embed="rId2"/>
          <a:stretch/>
        </p:blipFill>
        <p:spPr>
          <a:xfrm>
            <a:off x="3819240" y="1800000"/>
            <a:ext cx="2664000" cy="2664000"/>
          </a:xfrm>
          <a:prstGeom prst="rect">
            <a:avLst/>
          </a:prstGeom>
          <a:ln>
            <a:noFill/>
          </a:ln>
        </p:spPr>
      </p:pic>
      <p:pic>
        <p:nvPicPr>
          <p:cNvPr id="82" name="" descr=""/>
          <p:cNvPicPr/>
          <p:nvPr/>
        </p:nvPicPr>
        <p:blipFill>
          <a:blip r:embed="rId3"/>
          <a:stretch/>
        </p:blipFill>
        <p:spPr>
          <a:xfrm rot="10800000">
            <a:off x="6624000" y="1799640"/>
            <a:ext cx="1893240" cy="2683800"/>
          </a:xfrm>
          <a:prstGeom prst="rect">
            <a:avLst/>
          </a:prstGeom>
          <a:ln>
            <a:noFill/>
          </a:ln>
        </p:spPr>
      </p:pic>
      <p:sp>
        <p:nvSpPr>
          <p:cNvPr id="83" name="TextShape 2"/>
          <p:cNvSpPr txBox="1"/>
          <p:nvPr/>
        </p:nvSpPr>
        <p:spPr>
          <a:xfrm>
            <a:off x="936000" y="4824000"/>
            <a:ext cx="7704000" cy="2304360"/>
          </a:xfrm>
          <a:prstGeom prst="rect">
            <a:avLst/>
          </a:prstGeom>
          <a:noFill/>
          <a:ln>
            <a:noFill/>
          </a:ln>
        </p:spPr>
        <p:txBody>
          <a:bodyPr lIns="90000" rIns="90000" tIns="45000" bIns="45000">
            <a:noAutofit/>
          </a:bodyPr>
          <a:p>
            <a:r>
              <a:rPr b="0" lang="pl-PL" sz="2600" spc="-1" strike="noStrike">
                <a:latin typeface="Arial"/>
              </a:rPr>
              <a:t>Because of the very short time for the game creation we provide several templates, for participants to modify and build on. Bigger images for printing in a separate pdf file. These are some starting ideas. Obviously participants can ignore them and make a completely new game.  </a:t>
            </a:r>
            <a:endParaRPr b="0" lang="pl-PL" sz="2600" spc="-1" strike="noStrike">
              <a:latin typeface="Arial"/>
            </a:endParaRPr>
          </a:p>
        </p:txBody>
      </p:sp>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4" name="TextShape 1"/>
          <p:cNvSpPr txBox="1"/>
          <p:nvPr/>
        </p:nvSpPr>
        <p:spPr>
          <a:xfrm>
            <a:off x="504000" y="295560"/>
            <a:ext cx="9071640" cy="6832440"/>
          </a:xfrm>
          <a:prstGeom prst="rect">
            <a:avLst/>
          </a:prstGeom>
          <a:noFill/>
          <a:ln>
            <a:noFill/>
          </a:ln>
        </p:spPr>
        <p:txBody>
          <a:bodyPr lIns="0" rIns="0" tIns="0" bIns="0">
            <a:normAutofit fontScale="28000"/>
          </a:bodyPr>
          <a:p>
            <a:r>
              <a:rPr b="0" lang="pl-PL" sz="3200" spc="-1" strike="noStrike">
                <a:latin typeface="Arial"/>
              </a:rPr>
              <a:t>All these games can easily be modified by people from diferrent cultures. They can simply put their own cities, geographical locations, historical persons, mythical figures or even themselves into the game, thus making it their own. </a:t>
            </a:r>
            <a:endParaRPr b="0" lang="pl-PL" sz="3200" spc="-1" strike="noStrike">
              <a:latin typeface="Arial"/>
            </a:endParaRPr>
          </a:p>
          <a:p>
            <a:endParaRPr b="0" lang="pl-PL" sz="3200" spc="-1" strike="noStrike">
              <a:latin typeface="Arial"/>
            </a:endParaRPr>
          </a:p>
          <a:p>
            <a:r>
              <a:rPr b="1" lang="pl-PL" sz="3200" spc="-1" strike="noStrike">
                <a:latin typeface="Arial"/>
              </a:rPr>
              <a:t>Memory</a:t>
            </a:r>
            <a:endParaRPr b="0" lang="pl-PL" sz="3200" spc="-1" strike="noStrike">
              <a:latin typeface="Arial"/>
            </a:endParaRPr>
          </a:p>
          <a:p>
            <a:r>
              <a:rPr b="0" lang="pl-PL" sz="3200" spc="-1" strike="noStrike">
                <a:latin typeface="Arial"/>
              </a:rPr>
              <a:t>A set of tiles is shuffled and then arranged face-down, so that each tile is visible. Each tile has a picture on it's face side and each has a twin tile, with the same picture. The player can turn two tiles of his choosing during his turn. If both tiles have the same picture, he takes them. Whoever has the most tiles in the end – wins. The participants can draw pictures related to their culture - landmarks, food, etc. Or even write names. But pictures are preferable.</a:t>
            </a:r>
            <a:endParaRPr b="0" lang="pl-PL" sz="3200" spc="-1" strike="noStrike">
              <a:latin typeface="Arial"/>
            </a:endParaRPr>
          </a:p>
          <a:p>
            <a:endParaRPr b="0" lang="pl-PL" sz="3200" spc="-1" strike="noStrike">
              <a:latin typeface="Arial"/>
            </a:endParaRPr>
          </a:p>
          <a:p>
            <a:r>
              <a:rPr b="1" lang="pl-PL" sz="3200" spc="-1" strike="noStrike">
                <a:latin typeface="Arial"/>
              </a:rPr>
              <a:t>Race</a:t>
            </a:r>
            <a:endParaRPr b="0" lang="pl-PL" sz="3200" spc="-1" strike="noStrike">
              <a:latin typeface="Arial"/>
            </a:endParaRPr>
          </a:p>
          <a:p>
            <a:r>
              <a:rPr b="0" lang="pl-PL" sz="3200" spc="-1" strike="noStrike">
                <a:latin typeface="Arial"/>
              </a:rPr>
              <a:t>Go from point A to point B, as fast as possible. Roll the dice, move forward as many spaces as the dice shows. This is the most basic kind of game, mostly directed at children, but it can be used in more adult applications, for instance some spaces may trigger card drawing with quiz questions, which can be hard to answer. Then it becomes a completely different game. Also a good idea is to add some penalties and bonuses on the way to make the game more exciting. For example an immigrant from Nepal could add Yeti to a space which is then a bonus space - Yeti is chasing you, move forward three spaces.</a:t>
            </a:r>
            <a:endParaRPr b="0" lang="pl-PL" sz="3200" spc="-1" strike="noStrike">
              <a:latin typeface="Arial"/>
            </a:endParaRPr>
          </a:p>
        </p:txBody>
      </p:sp>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5" name="TextShape 1"/>
          <p:cNvSpPr txBox="1"/>
          <p:nvPr/>
        </p:nvSpPr>
        <p:spPr>
          <a:xfrm>
            <a:off x="504000" y="295560"/>
            <a:ext cx="9071640" cy="6832440"/>
          </a:xfrm>
          <a:prstGeom prst="rect">
            <a:avLst/>
          </a:prstGeom>
          <a:noFill/>
          <a:ln>
            <a:noFill/>
          </a:ln>
        </p:spPr>
        <p:txBody>
          <a:bodyPr lIns="0" rIns="0" tIns="0" bIns="0">
            <a:normAutofit fontScale="30000"/>
          </a:bodyPr>
          <a:p>
            <a:r>
              <a:rPr b="1" lang="pl-PL" sz="3200" spc="-1" strike="noStrike">
                <a:latin typeface="Arial"/>
              </a:rPr>
              <a:t>Adventure</a:t>
            </a:r>
            <a:endParaRPr b="0" lang="pl-PL" sz="3200" spc="-1" strike="noStrike">
              <a:latin typeface="Arial"/>
            </a:endParaRPr>
          </a:p>
          <a:p>
            <a:r>
              <a:rPr b="0" lang="pl-PL" sz="3200" spc="-1" strike="noStrike">
                <a:latin typeface="Arial"/>
              </a:rPr>
              <a:t>Players travel through a land with fields, forrests, mountains and castles and draw adventure cards on each space they enter. They can travel in both directions, by a number cast by two dices. Adventures consist of events, enemies, objects found or locations found. By fighting enemies they grow stronger and can then enter harder parts of the board, more to the centre. Whoever gets to the central space first - wins. This would have to be very simple in order for participants to come up with enough adventure cards for the game to be playable. 50 cards would probably be absolute minimum.</a:t>
            </a:r>
            <a:endParaRPr b="0" lang="pl-PL" sz="3200" spc="-1" strike="noStrike">
              <a:latin typeface="Arial"/>
            </a:endParaRPr>
          </a:p>
          <a:p>
            <a:endParaRPr b="0" lang="pl-PL" sz="3200" spc="-1" strike="noStrike">
              <a:latin typeface="Arial"/>
            </a:endParaRPr>
          </a:p>
          <a:p>
            <a:r>
              <a:rPr b="1" lang="pl-PL" sz="3200" spc="-1" strike="noStrike">
                <a:latin typeface="Arial"/>
              </a:rPr>
              <a:t>Building/Economic</a:t>
            </a:r>
            <a:endParaRPr b="0" lang="pl-PL" sz="3200" spc="-1" strike="noStrike">
              <a:latin typeface="Arial"/>
            </a:endParaRPr>
          </a:p>
          <a:p>
            <a:r>
              <a:rPr b="0" lang="pl-PL" sz="3200" spc="-1" strike="noStrike">
                <a:latin typeface="Arial"/>
              </a:rPr>
              <a:t>Players take turns rolling two dices and moving according number of spaces. Each space contains some property or event. The player can buy a property which has no owner. He can also build on his property. Other players who end their moves on his property, have to pay him rent. The rent will be higher if there are buildings there. Property names can be cities from immigrants' homelands, or even street names. Spaces with the question mark "?" trigger surprise card drawing. This can contain bonuses, like "you get $500 tax return", or "you have to pay $100 tax on all you properties". Players collect $400 each time they pass through the start space. The goal is to dominate the game, and ruin the opponents.</a:t>
            </a:r>
            <a:endParaRPr b="0" lang="pl-PL" sz="3200" spc="-1" strike="noStrike">
              <a:latin typeface="Arial"/>
            </a:endParaRPr>
          </a:p>
        </p:txBody>
      </p:sp>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6" name="TextShape 1"/>
          <p:cNvSpPr txBox="1"/>
          <p:nvPr/>
        </p:nvSpPr>
        <p:spPr>
          <a:xfrm>
            <a:off x="504000" y="295560"/>
            <a:ext cx="9071640" cy="6832440"/>
          </a:xfrm>
          <a:prstGeom prst="rect">
            <a:avLst/>
          </a:prstGeom>
          <a:noFill/>
          <a:ln>
            <a:noFill/>
          </a:ln>
        </p:spPr>
        <p:txBody>
          <a:bodyPr lIns="0" rIns="0" tIns="0" bIns="0">
            <a:normAutofit fontScale="49000"/>
          </a:bodyPr>
          <a:p>
            <a:r>
              <a:rPr b="1" lang="pl-PL" sz="3200" spc="-1" strike="noStrike">
                <a:latin typeface="Arial"/>
              </a:rPr>
              <a:t>Card</a:t>
            </a:r>
            <a:endParaRPr b="0" lang="pl-PL" sz="3200" spc="-1" strike="noStrike">
              <a:latin typeface="Arial"/>
            </a:endParaRPr>
          </a:p>
          <a:p>
            <a:r>
              <a:rPr b="0" lang="pl-PL" sz="3200" spc="-1" strike="noStrike">
                <a:latin typeface="Arial"/>
              </a:rPr>
              <a:t>Each player gets a shuffled deck and draws 5 cards from it. The cards represent characters, weapons, spells, events, buildings. Each card can enter the game when its cost is paid. Buildings generate resources each turn, so should be built first. At the start players should get some resources to pay for the first cards. Character cards can fight by comparing their attack/defense numbers. Each turn player draws 2 new cards from his stack.</a:t>
            </a:r>
            <a:endParaRPr b="0" lang="pl-PL" sz="3200" spc="-1" strike="noStrike">
              <a:latin typeface="Arial"/>
            </a:endParaRPr>
          </a:p>
          <a:p>
            <a:endParaRPr b="0" lang="pl-PL" sz="3200" spc="-1" strike="noStrike">
              <a:latin typeface="Arial"/>
            </a:endParaRPr>
          </a:p>
          <a:p>
            <a:r>
              <a:rPr b="1" lang="pl-PL" sz="3200" spc="-1" strike="noStrike">
                <a:latin typeface="Arial"/>
              </a:rPr>
              <a:t>Social</a:t>
            </a:r>
            <a:endParaRPr b="0" lang="pl-PL" sz="3200" spc="-1" strike="noStrike">
              <a:latin typeface="Arial"/>
            </a:endParaRPr>
          </a:p>
          <a:p>
            <a:r>
              <a:rPr b="0" lang="pl-PL" sz="3200" spc="-1" strike="noStrike">
                <a:latin typeface="Arial"/>
              </a:rPr>
              <a:t>Players spin the wheel of choice, which has some tasks, questions, bonuses or punishments written on it. The tasks should be all in form of some charade, like : Show with your body, without making any sounds, the cat. An hourglass would be useful in such a game. 1 or 2 minutes, to limit the showtime. Points are awarded to whoever guesses first. The game ends when someone reaches the winning score.</a:t>
            </a:r>
            <a:endParaRPr b="0" lang="pl-PL" sz="3200" spc="-1" strike="noStrike">
              <a:latin typeface="Arial"/>
            </a:endParaRPr>
          </a:p>
        </p:txBody>
      </p:sp>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7" name="TextShape 1"/>
          <p:cNvSpPr txBox="1"/>
          <p:nvPr/>
        </p:nvSpPr>
        <p:spPr>
          <a:xfrm>
            <a:off x="504000" y="295560"/>
            <a:ext cx="9071640" cy="6832440"/>
          </a:xfrm>
          <a:prstGeom prst="rect">
            <a:avLst/>
          </a:prstGeom>
          <a:noFill/>
          <a:ln>
            <a:noFill/>
          </a:ln>
        </p:spPr>
        <p:txBody>
          <a:bodyPr lIns="0" rIns="0" tIns="0" bIns="0">
            <a:normAutofit fontScale="44000"/>
          </a:bodyPr>
          <a:p>
            <a:r>
              <a:rPr b="1" lang="pl-PL" sz="3200" spc="-1" strike="noStrike">
                <a:latin typeface="Arial"/>
              </a:rPr>
              <a:t>Battle</a:t>
            </a:r>
            <a:endParaRPr b="0" lang="pl-PL" sz="3200" spc="-1" strike="noStrike">
              <a:latin typeface="Arial"/>
            </a:endParaRPr>
          </a:p>
          <a:p>
            <a:r>
              <a:rPr b="0" lang="pl-PL" sz="3200" spc="-1" strike="noStrike">
                <a:latin typeface="Arial"/>
              </a:rPr>
              <a:t>Player controls a small army (about 10-15 units). His task is to defeat the opponent's army which is identical to his. The game ends when one side surrenders, seeing no hope for victory. An even number of players would be required. In a game of 4, two two-player teams should form, or maybe each player controls half of units in one army. Turn consists of moving one unit and potential one fight. Fighting consists of comparing strength and defense of attacking/defendig unit. Also each player could roll the dice. The results are added to base values. Space types can modify movement speed, for example: Forest -1, Mountain -2.</a:t>
            </a:r>
            <a:endParaRPr b="0" lang="pl-PL" sz="3200" spc="-1" strike="noStrike">
              <a:latin typeface="Arial"/>
            </a:endParaRPr>
          </a:p>
          <a:p>
            <a:endParaRPr b="0" lang="pl-PL" sz="3200" spc="-1" strike="noStrike">
              <a:latin typeface="Arial"/>
            </a:endParaRPr>
          </a:p>
          <a:p>
            <a:r>
              <a:rPr b="1" lang="pl-PL" sz="3200" spc="-1" strike="noStrike">
                <a:latin typeface="Arial"/>
              </a:rPr>
              <a:t>Logic</a:t>
            </a:r>
            <a:endParaRPr b="0" lang="pl-PL" sz="3200" spc="-1" strike="noStrike">
              <a:latin typeface="Arial"/>
            </a:endParaRPr>
          </a:p>
          <a:p>
            <a:r>
              <a:rPr b="0" lang="pl-PL" sz="3200" spc="-1" strike="noStrike">
                <a:latin typeface="Arial"/>
              </a:rPr>
              <a:t>I personally don't know of any good logical game, which involves more than two players. As mentioned before in this presentation, the workshop aims at integration, so only two people playing is not a good idea. But some logic games are awesome, so this type of game deserves a mention. And maybe there will be some genius in your group who will invent chess for 4 players?</a:t>
            </a:r>
            <a:endParaRPr b="0" lang="pl-PL" sz="3200" spc="-1" strike="noStrike">
              <a:latin typeface="Arial"/>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4" name="TextShape 1"/>
          <p:cNvSpPr txBox="1"/>
          <p:nvPr/>
        </p:nvSpPr>
        <p:spPr>
          <a:xfrm>
            <a:off x="504000" y="301320"/>
            <a:ext cx="9071640" cy="1262160"/>
          </a:xfrm>
          <a:prstGeom prst="rect">
            <a:avLst/>
          </a:prstGeom>
          <a:noFill/>
          <a:ln>
            <a:noFill/>
          </a:ln>
        </p:spPr>
        <p:txBody>
          <a:bodyPr lIns="0" rIns="0" tIns="0" bIns="0" anchor="ctr">
            <a:noAutofit/>
          </a:bodyPr>
          <a:p>
            <a:pPr algn="ctr"/>
            <a:r>
              <a:rPr b="0" lang="pl-PL" sz="4400" spc="-1" strike="noStrike">
                <a:latin typeface="Arial"/>
              </a:rPr>
              <a:t>Common Elements</a:t>
            </a:r>
            <a:endParaRPr b="0" lang="pl-PL" sz="4400" spc="-1" strike="noStrike">
              <a:latin typeface="Arial"/>
            </a:endParaRPr>
          </a:p>
        </p:txBody>
      </p:sp>
      <p:sp>
        <p:nvSpPr>
          <p:cNvPr id="45" name="TextShape 2"/>
          <p:cNvSpPr txBox="1"/>
          <p:nvPr/>
        </p:nvSpPr>
        <p:spPr>
          <a:xfrm>
            <a:off x="504000" y="1769040"/>
            <a:ext cx="9071640" cy="4384440"/>
          </a:xfrm>
          <a:prstGeom prst="rect">
            <a:avLst/>
          </a:prstGeom>
          <a:noFill/>
          <a:ln>
            <a:noFill/>
          </a:ln>
        </p:spPr>
        <p:txBody>
          <a:bodyPr lIns="0" rIns="0" tIns="0" bIns="0">
            <a:normAutofit/>
          </a:bodyPr>
          <a:p>
            <a:pPr marL="432000" indent="-324000">
              <a:spcBef>
                <a:spcPts val="1417"/>
              </a:spcBef>
              <a:buClr>
                <a:srgbClr val="000000"/>
              </a:buClr>
              <a:buSzPct val="45000"/>
              <a:buFont typeface="Wingdings" charset="2"/>
              <a:buChar char=""/>
            </a:pPr>
            <a:r>
              <a:rPr b="0" lang="pl-PL" sz="3200" spc="-1" strike="noStrike">
                <a:latin typeface="Arial"/>
              </a:rPr>
              <a:t>Board</a:t>
            </a:r>
            <a:endParaRPr b="0" lang="pl-PL" sz="3200" spc="-1" strike="noStrike">
              <a:latin typeface="Arial"/>
            </a:endParaRPr>
          </a:p>
          <a:p>
            <a:pPr marL="432000" indent="-324000">
              <a:spcBef>
                <a:spcPts val="1417"/>
              </a:spcBef>
              <a:buClr>
                <a:srgbClr val="000000"/>
              </a:buClr>
              <a:buSzPct val="45000"/>
              <a:buFont typeface="Wingdings" charset="2"/>
              <a:buChar char=""/>
            </a:pPr>
            <a:r>
              <a:rPr b="0" lang="pl-PL" sz="3200" spc="-1" strike="noStrike">
                <a:latin typeface="Arial"/>
              </a:rPr>
              <a:t>Pawn</a:t>
            </a:r>
            <a:endParaRPr b="0" lang="pl-PL" sz="3200" spc="-1" strike="noStrike">
              <a:latin typeface="Arial"/>
            </a:endParaRPr>
          </a:p>
          <a:p>
            <a:pPr marL="432000" indent="-324000">
              <a:spcBef>
                <a:spcPts val="1417"/>
              </a:spcBef>
              <a:buClr>
                <a:srgbClr val="000000"/>
              </a:buClr>
              <a:buSzPct val="45000"/>
              <a:buFont typeface="Wingdings" charset="2"/>
              <a:buChar char=""/>
            </a:pPr>
            <a:r>
              <a:rPr b="0" lang="pl-PL" sz="3200" spc="-1" strike="noStrike">
                <a:latin typeface="Arial"/>
              </a:rPr>
              <a:t>Token</a:t>
            </a:r>
            <a:endParaRPr b="0" lang="pl-PL" sz="3200" spc="-1" strike="noStrike">
              <a:latin typeface="Arial"/>
            </a:endParaRPr>
          </a:p>
          <a:p>
            <a:pPr marL="432000" indent="-324000">
              <a:spcBef>
                <a:spcPts val="1417"/>
              </a:spcBef>
              <a:buClr>
                <a:srgbClr val="000000"/>
              </a:buClr>
              <a:buSzPct val="45000"/>
              <a:buFont typeface="Wingdings" charset="2"/>
              <a:buChar char=""/>
            </a:pPr>
            <a:r>
              <a:rPr b="0" lang="pl-PL" sz="3200" spc="-1" strike="noStrike">
                <a:latin typeface="Arial"/>
              </a:rPr>
              <a:t>Dice</a:t>
            </a:r>
            <a:endParaRPr b="0" lang="pl-PL" sz="3200" spc="-1" strike="noStrike">
              <a:latin typeface="Arial"/>
            </a:endParaRPr>
          </a:p>
          <a:p>
            <a:pPr marL="432000" indent="-324000">
              <a:spcBef>
                <a:spcPts val="1417"/>
              </a:spcBef>
              <a:buClr>
                <a:srgbClr val="000000"/>
              </a:buClr>
              <a:buSzPct val="45000"/>
              <a:buFont typeface="Wingdings" charset="2"/>
              <a:buChar char=""/>
            </a:pPr>
            <a:r>
              <a:rPr b="0" lang="pl-PL" sz="3200" spc="-1" strike="noStrike">
                <a:latin typeface="Arial"/>
              </a:rPr>
              <a:t>Card</a:t>
            </a:r>
            <a:endParaRPr b="0" lang="pl-PL" sz="3200" spc="-1" strike="noStrike">
              <a:latin typeface="Arial"/>
            </a:endParaRPr>
          </a:p>
          <a:p>
            <a:pPr marL="432000" indent="-324000">
              <a:spcBef>
                <a:spcPts val="1417"/>
              </a:spcBef>
              <a:buClr>
                <a:srgbClr val="000000"/>
              </a:buClr>
              <a:buSzPct val="45000"/>
              <a:buFont typeface="Wingdings" charset="2"/>
              <a:buChar char=""/>
            </a:pPr>
            <a:r>
              <a:rPr b="0" lang="pl-PL" sz="3200" spc="-1" strike="noStrike">
                <a:latin typeface="Arial"/>
              </a:rPr>
              <a:t>Hourglass</a:t>
            </a:r>
            <a:endParaRPr b="0" lang="pl-PL" sz="3200" spc="-1" strike="noStrike">
              <a:latin typeface="Arial"/>
            </a:endParaRPr>
          </a:p>
          <a:p>
            <a:pPr marL="432000" indent="-324000">
              <a:spcBef>
                <a:spcPts val="1417"/>
              </a:spcBef>
              <a:buClr>
                <a:srgbClr val="000000"/>
              </a:buClr>
              <a:buSzPct val="45000"/>
              <a:buFont typeface="Wingdings" charset="2"/>
              <a:buChar char=""/>
            </a:pPr>
            <a:r>
              <a:rPr b="0" lang="pl-PL" sz="3200" spc="-1" strike="noStrike">
                <a:latin typeface="Arial"/>
              </a:rPr>
              <a:t>Wheel of Choice</a:t>
            </a:r>
            <a:endParaRPr b="0" lang="pl-PL" sz="3200" spc="-1" strike="noStrike">
              <a:latin typeface="Arial"/>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6" name="TextShape 1"/>
          <p:cNvSpPr txBox="1"/>
          <p:nvPr/>
        </p:nvSpPr>
        <p:spPr>
          <a:xfrm>
            <a:off x="504000" y="301320"/>
            <a:ext cx="9071640" cy="1262160"/>
          </a:xfrm>
          <a:prstGeom prst="rect">
            <a:avLst/>
          </a:prstGeom>
          <a:noFill/>
          <a:ln>
            <a:noFill/>
          </a:ln>
        </p:spPr>
        <p:txBody>
          <a:bodyPr lIns="0" rIns="0" tIns="0" bIns="0" anchor="ctr">
            <a:noAutofit/>
          </a:bodyPr>
          <a:p>
            <a:pPr algn="ctr"/>
            <a:r>
              <a:rPr b="0" lang="pl-PL" sz="4400" spc="-1" strike="noStrike">
                <a:latin typeface="Arial"/>
              </a:rPr>
              <a:t>Board</a:t>
            </a:r>
            <a:endParaRPr b="0" lang="pl-PL" sz="4400" spc="-1" strike="noStrike">
              <a:latin typeface="Arial"/>
            </a:endParaRPr>
          </a:p>
        </p:txBody>
      </p:sp>
      <p:pic>
        <p:nvPicPr>
          <p:cNvPr id="47" name="" descr=""/>
          <p:cNvPicPr/>
          <p:nvPr/>
        </p:nvPicPr>
        <p:blipFill>
          <a:blip r:embed="rId1"/>
          <a:stretch/>
        </p:blipFill>
        <p:spPr>
          <a:xfrm>
            <a:off x="503640" y="2393280"/>
            <a:ext cx="4426920" cy="3135600"/>
          </a:xfrm>
          <a:prstGeom prst="rect">
            <a:avLst/>
          </a:prstGeom>
          <a:ln>
            <a:noFill/>
          </a:ln>
        </p:spPr>
      </p:pic>
      <p:sp>
        <p:nvSpPr>
          <p:cNvPr id="48" name="TextShape 2"/>
          <p:cNvSpPr txBox="1"/>
          <p:nvPr/>
        </p:nvSpPr>
        <p:spPr>
          <a:xfrm>
            <a:off x="5152680" y="1769040"/>
            <a:ext cx="4426920" cy="4384440"/>
          </a:xfrm>
          <a:prstGeom prst="rect">
            <a:avLst/>
          </a:prstGeom>
          <a:noFill/>
          <a:ln>
            <a:noFill/>
          </a:ln>
        </p:spPr>
        <p:txBody>
          <a:bodyPr lIns="0" rIns="0" tIns="0" bIns="0">
            <a:normAutofit/>
          </a:bodyPr>
          <a:p>
            <a:pPr marL="432000" indent="-324000">
              <a:spcBef>
                <a:spcPts val="1417"/>
              </a:spcBef>
              <a:buClr>
                <a:srgbClr val="000000"/>
              </a:buClr>
              <a:buSzPct val="45000"/>
              <a:buFont typeface="Wingdings" charset="2"/>
              <a:buChar char=""/>
            </a:pPr>
            <a:r>
              <a:rPr b="0" lang="pl-PL" sz="3200" spc="-1" strike="noStrike">
                <a:latin typeface="Arial"/>
              </a:rPr>
              <a:t>The plane on which the game takes place.</a:t>
            </a:r>
            <a:endParaRPr b="0" lang="pl-PL" sz="3200" spc="-1" strike="noStrike">
              <a:latin typeface="Arial"/>
            </a:endParaRPr>
          </a:p>
          <a:p>
            <a:pPr marL="432000" indent="-324000">
              <a:spcBef>
                <a:spcPts val="1417"/>
              </a:spcBef>
              <a:buClr>
                <a:srgbClr val="000000"/>
              </a:buClr>
              <a:buSzPct val="45000"/>
              <a:buFont typeface="Wingdings" charset="2"/>
              <a:buChar char=""/>
            </a:pPr>
            <a:r>
              <a:rPr b="0" lang="pl-PL" sz="3200" spc="-1" strike="noStrike">
                <a:latin typeface="Arial"/>
              </a:rPr>
              <a:t>Can be one piece of cardboard or made out of tiles (like in the picture)</a:t>
            </a:r>
            <a:endParaRPr b="0" lang="pl-PL" sz="3200" spc="-1" strike="noStrike">
              <a:latin typeface="Arial"/>
            </a:endParaRPr>
          </a:p>
          <a:p>
            <a:pPr marL="432000" indent="-324000">
              <a:spcBef>
                <a:spcPts val="1417"/>
              </a:spcBef>
              <a:buClr>
                <a:srgbClr val="000000"/>
              </a:buClr>
              <a:buSzPct val="45000"/>
              <a:buFont typeface="Wingdings" charset="2"/>
              <a:buChar char=""/>
            </a:pPr>
            <a:r>
              <a:rPr b="0" lang="pl-PL" sz="3200" spc="-1" strike="noStrike">
                <a:latin typeface="Arial"/>
              </a:rPr>
              <a:t>Usually represents some land</a:t>
            </a:r>
            <a:endParaRPr b="0" lang="pl-PL" sz="3200" spc="-1" strike="noStrike">
              <a:latin typeface="Arial"/>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9" name="TextShape 1"/>
          <p:cNvSpPr txBox="1"/>
          <p:nvPr/>
        </p:nvSpPr>
        <p:spPr>
          <a:xfrm>
            <a:off x="504000" y="301320"/>
            <a:ext cx="9071640" cy="1262160"/>
          </a:xfrm>
          <a:prstGeom prst="rect">
            <a:avLst/>
          </a:prstGeom>
          <a:noFill/>
          <a:ln>
            <a:noFill/>
          </a:ln>
        </p:spPr>
        <p:txBody>
          <a:bodyPr lIns="0" rIns="0" tIns="0" bIns="0" anchor="ctr">
            <a:noAutofit/>
          </a:bodyPr>
          <a:p>
            <a:pPr algn="ctr"/>
            <a:r>
              <a:rPr b="0" lang="pl-PL" sz="4400" spc="-1" strike="noStrike">
                <a:latin typeface="Arial"/>
              </a:rPr>
              <a:t>Pawn</a:t>
            </a:r>
            <a:endParaRPr b="0" lang="pl-PL" sz="4400" spc="-1" strike="noStrike">
              <a:latin typeface="Arial"/>
            </a:endParaRPr>
          </a:p>
        </p:txBody>
      </p:sp>
      <p:pic>
        <p:nvPicPr>
          <p:cNvPr id="50" name="" descr=""/>
          <p:cNvPicPr/>
          <p:nvPr/>
        </p:nvPicPr>
        <p:blipFill>
          <a:blip r:embed="rId1"/>
          <a:stretch/>
        </p:blipFill>
        <p:spPr>
          <a:xfrm>
            <a:off x="524880" y="1768680"/>
            <a:ext cx="4384440" cy="4384440"/>
          </a:xfrm>
          <a:prstGeom prst="rect">
            <a:avLst/>
          </a:prstGeom>
          <a:ln>
            <a:noFill/>
          </a:ln>
        </p:spPr>
      </p:pic>
      <p:sp>
        <p:nvSpPr>
          <p:cNvPr id="51" name="TextShape 2"/>
          <p:cNvSpPr txBox="1"/>
          <p:nvPr/>
        </p:nvSpPr>
        <p:spPr>
          <a:xfrm>
            <a:off x="5152680" y="1769040"/>
            <a:ext cx="4426920" cy="4384440"/>
          </a:xfrm>
          <a:prstGeom prst="rect">
            <a:avLst/>
          </a:prstGeom>
          <a:noFill/>
          <a:ln>
            <a:noFill/>
          </a:ln>
        </p:spPr>
        <p:txBody>
          <a:bodyPr lIns="0" rIns="0" tIns="0" bIns="0">
            <a:normAutofit/>
          </a:bodyPr>
          <a:p>
            <a:pPr marL="432000" indent="-324000">
              <a:spcBef>
                <a:spcPts val="1417"/>
              </a:spcBef>
              <a:buClr>
                <a:srgbClr val="000000"/>
              </a:buClr>
              <a:buSzPct val="45000"/>
              <a:buFont typeface="Wingdings" charset="2"/>
              <a:buChar char=""/>
            </a:pPr>
            <a:r>
              <a:rPr b="0" lang="pl-PL" sz="3200" spc="-1" strike="noStrike">
                <a:latin typeface="Arial"/>
              </a:rPr>
              <a:t>Avatar representing the player or his units,  which are usually moved through spaces on the board. </a:t>
            </a:r>
            <a:endParaRPr b="0" lang="pl-PL" sz="3200" spc="-1" strike="noStrike">
              <a:latin typeface="Arial"/>
            </a:endParaRPr>
          </a:p>
          <a:p>
            <a:pPr marL="432000" indent="-324000">
              <a:spcBef>
                <a:spcPts val="1417"/>
              </a:spcBef>
              <a:buClr>
                <a:srgbClr val="000000"/>
              </a:buClr>
              <a:buSzPct val="45000"/>
              <a:buFont typeface="Wingdings" charset="2"/>
              <a:buChar char=""/>
            </a:pPr>
            <a:r>
              <a:rPr b="0" lang="pl-PL" sz="3200" spc="-1" strike="noStrike">
                <a:latin typeface="Arial"/>
              </a:rPr>
              <a:t>Present in all board games, pretty much. </a:t>
            </a:r>
            <a:endParaRPr b="0" lang="pl-PL" sz="3200" spc="-1" strike="noStrike">
              <a:latin typeface="Arial"/>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2" name="TextShape 1"/>
          <p:cNvSpPr txBox="1"/>
          <p:nvPr/>
        </p:nvSpPr>
        <p:spPr>
          <a:xfrm>
            <a:off x="504000" y="301320"/>
            <a:ext cx="9071640" cy="1262160"/>
          </a:xfrm>
          <a:prstGeom prst="rect">
            <a:avLst/>
          </a:prstGeom>
          <a:noFill/>
          <a:ln>
            <a:noFill/>
          </a:ln>
        </p:spPr>
        <p:txBody>
          <a:bodyPr lIns="0" rIns="0" tIns="0" bIns="0" anchor="ctr">
            <a:noAutofit/>
          </a:bodyPr>
          <a:p>
            <a:pPr algn="ctr"/>
            <a:r>
              <a:rPr b="0" lang="pl-PL" sz="4400" spc="-1" strike="noStrike">
                <a:latin typeface="Arial"/>
              </a:rPr>
              <a:t>Token</a:t>
            </a:r>
            <a:endParaRPr b="0" lang="pl-PL" sz="4400" spc="-1" strike="noStrike">
              <a:latin typeface="Arial"/>
            </a:endParaRPr>
          </a:p>
        </p:txBody>
      </p:sp>
      <p:pic>
        <p:nvPicPr>
          <p:cNvPr id="53" name="" descr=""/>
          <p:cNvPicPr/>
          <p:nvPr/>
        </p:nvPicPr>
        <p:blipFill>
          <a:blip r:embed="rId1"/>
          <a:stretch/>
        </p:blipFill>
        <p:spPr>
          <a:xfrm>
            <a:off x="503640" y="2299680"/>
            <a:ext cx="4426920" cy="3322800"/>
          </a:xfrm>
          <a:prstGeom prst="rect">
            <a:avLst/>
          </a:prstGeom>
          <a:ln>
            <a:noFill/>
          </a:ln>
        </p:spPr>
      </p:pic>
      <p:sp>
        <p:nvSpPr>
          <p:cNvPr id="54" name="TextShape 2"/>
          <p:cNvSpPr txBox="1"/>
          <p:nvPr/>
        </p:nvSpPr>
        <p:spPr>
          <a:xfrm>
            <a:off x="5152680" y="1769040"/>
            <a:ext cx="4426920" cy="4384440"/>
          </a:xfrm>
          <a:prstGeom prst="rect">
            <a:avLst/>
          </a:prstGeom>
          <a:noFill/>
          <a:ln>
            <a:noFill/>
          </a:ln>
        </p:spPr>
        <p:txBody>
          <a:bodyPr lIns="0" rIns="0" tIns="0" bIns="0">
            <a:normAutofit/>
          </a:bodyPr>
          <a:p>
            <a:pPr marL="432000" indent="-324000">
              <a:spcBef>
                <a:spcPts val="1417"/>
              </a:spcBef>
              <a:buClr>
                <a:srgbClr val="000000"/>
              </a:buClr>
              <a:buSzPct val="45000"/>
              <a:buFont typeface="Wingdings" charset="2"/>
              <a:buChar char=""/>
            </a:pPr>
            <a:r>
              <a:rPr b="0" lang="pl-PL" sz="3200" spc="-1" strike="noStrike">
                <a:latin typeface="Arial"/>
              </a:rPr>
              <a:t>Used to mark resources, actions, victory points, units, buildings, anything really. Extremely common.</a:t>
            </a:r>
            <a:endParaRPr b="0" lang="pl-PL" sz="3200" spc="-1" strike="noStrike">
              <a:latin typeface="Arial"/>
            </a:endParaRPr>
          </a:p>
          <a:p>
            <a:pPr marL="432000" indent="-324000">
              <a:spcBef>
                <a:spcPts val="1417"/>
              </a:spcBef>
              <a:buClr>
                <a:srgbClr val="000000"/>
              </a:buClr>
              <a:buSzPct val="45000"/>
              <a:buFont typeface="Wingdings" charset="2"/>
              <a:buChar char=""/>
            </a:pPr>
            <a:r>
              <a:rPr b="0" lang="pl-PL" sz="3200" spc="-1" strike="noStrike">
                <a:latin typeface="Arial"/>
              </a:rPr>
              <a:t>Usually cardboard, but wooden ones are not rare.</a:t>
            </a:r>
            <a:endParaRPr b="0" lang="pl-PL" sz="3200" spc="-1" strike="noStrike">
              <a:latin typeface="Arial"/>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5" name="TextShape 1"/>
          <p:cNvSpPr txBox="1"/>
          <p:nvPr/>
        </p:nvSpPr>
        <p:spPr>
          <a:xfrm>
            <a:off x="504000" y="301320"/>
            <a:ext cx="9071640" cy="1262160"/>
          </a:xfrm>
          <a:prstGeom prst="rect">
            <a:avLst/>
          </a:prstGeom>
          <a:noFill/>
          <a:ln>
            <a:noFill/>
          </a:ln>
        </p:spPr>
        <p:txBody>
          <a:bodyPr lIns="0" rIns="0" tIns="0" bIns="0" anchor="ctr">
            <a:noAutofit/>
          </a:bodyPr>
          <a:p>
            <a:pPr algn="ctr"/>
            <a:r>
              <a:rPr b="0" lang="pl-PL" sz="4400" spc="-1" strike="noStrike">
                <a:latin typeface="Arial"/>
              </a:rPr>
              <a:t>Dice</a:t>
            </a:r>
            <a:endParaRPr b="0" lang="pl-PL" sz="4400" spc="-1" strike="noStrike">
              <a:latin typeface="Arial"/>
            </a:endParaRPr>
          </a:p>
        </p:txBody>
      </p:sp>
      <p:pic>
        <p:nvPicPr>
          <p:cNvPr id="56" name="" descr=""/>
          <p:cNvPicPr/>
          <p:nvPr/>
        </p:nvPicPr>
        <p:blipFill>
          <a:blip r:embed="rId1"/>
          <a:stretch/>
        </p:blipFill>
        <p:spPr>
          <a:xfrm>
            <a:off x="503640" y="1845720"/>
            <a:ext cx="4426920" cy="4230720"/>
          </a:xfrm>
          <a:prstGeom prst="rect">
            <a:avLst/>
          </a:prstGeom>
          <a:ln>
            <a:noFill/>
          </a:ln>
        </p:spPr>
      </p:pic>
      <p:sp>
        <p:nvSpPr>
          <p:cNvPr id="57" name="TextShape 2"/>
          <p:cNvSpPr txBox="1"/>
          <p:nvPr/>
        </p:nvSpPr>
        <p:spPr>
          <a:xfrm>
            <a:off x="5188680" y="1769040"/>
            <a:ext cx="4426920" cy="4384440"/>
          </a:xfrm>
          <a:prstGeom prst="rect">
            <a:avLst/>
          </a:prstGeom>
          <a:noFill/>
          <a:ln>
            <a:noFill/>
          </a:ln>
        </p:spPr>
        <p:txBody>
          <a:bodyPr lIns="0" rIns="0" tIns="0" bIns="0">
            <a:normAutofit fontScale="38000"/>
          </a:bodyPr>
          <a:p>
            <a:pPr marL="432000" indent="-324000">
              <a:spcBef>
                <a:spcPts val="1417"/>
              </a:spcBef>
              <a:buClr>
                <a:srgbClr val="000000"/>
              </a:buClr>
              <a:buSzPct val="45000"/>
              <a:buFont typeface="Wingdings" charset="2"/>
              <a:buChar char=""/>
            </a:pPr>
            <a:r>
              <a:rPr b="0" lang="pl-PL" sz="3200" spc="-1" strike="noStrike">
                <a:latin typeface="Arial"/>
              </a:rPr>
              <a:t>A cube with engraved number on each face, from 1 to 6</a:t>
            </a:r>
            <a:endParaRPr b="0" lang="pl-PL" sz="3200" spc="-1" strike="noStrike">
              <a:latin typeface="Arial"/>
            </a:endParaRPr>
          </a:p>
          <a:p>
            <a:pPr marL="432000" indent="-324000">
              <a:spcBef>
                <a:spcPts val="1417"/>
              </a:spcBef>
              <a:buClr>
                <a:srgbClr val="000000"/>
              </a:buClr>
              <a:buSzPct val="45000"/>
              <a:buFont typeface="Wingdings" charset="2"/>
              <a:buChar char=""/>
            </a:pPr>
            <a:r>
              <a:rPr b="0" lang="pl-PL" sz="3200" spc="-1" strike="noStrike">
                <a:latin typeface="Arial"/>
              </a:rPr>
              <a:t>Extremely common in games, usually used for deciding movement or some kind of power.</a:t>
            </a:r>
            <a:endParaRPr b="0" lang="pl-PL" sz="3200" spc="-1" strike="noStrike">
              <a:latin typeface="Arial"/>
            </a:endParaRPr>
          </a:p>
          <a:p>
            <a:pPr marL="432000" indent="-324000">
              <a:spcBef>
                <a:spcPts val="1417"/>
              </a:spcBef>
              <a:buClr>
                <a:srgbClr val="000000"/>
              </a:buClr>
              <a:buSzPct val="45000"/>
              <a:buFont typeface="Wingdings" charset="2"/>
              <a:buChar char=""/>
            </a:pPr>
            <a:r>
              <a:rPr b="0" lang="pl-PL" sz="3200" spc="-1" strike="noStrike">
                <a:latin typeface="Arial"/>
              </a:rPr>
              <a:t>Using 2 dice in a roll introduces probability dynamics. 2, 12 – very rare. 6,7 – very common. This can be used to better manage the outcome. Rewards at 2,12. Average stuff at 6,7.</a:t>
            </a:r>
            <a:endParaRPr b="0" lang="pl-PL" sz="3200" spc="-1" strike="noStrike">
              <a:latin typeface="Arial"/>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8" name="TextShape 1"/>
          <p:cNvSpPr txBox="1"/>
          <p:nvPr/>
        </p:nvSpPr>
        <p:spPr>
          <a:xfrm>
            <a:off x="504000" y="301320"/>
            <a:ext cx="9071640" cy="1262160"/>
          </a:xfrm>
          <a:prstGeom prst="rect">
            <a:avLst/>
          </a:prstGeom>
          <a:noFill/>
          <a:ln>
            <a:noFill/>
          </a:ln>
        </p:spPr>
        <p:txBody>
          <a:bodyPr lIns="0" rIns="0" tIns="0" bIns="0" anchor="ctr">
            <a:noAutofit/>
          </a:bodyPr>
          <a:p>
            <a:pPr algn="ctr"/>
            <a:r>
              <a:rPr b="0" lang="pl-PL" sz="4400" spc="-1" strike="noStrike">
                <a:latin typeface="Arial"/>
              </a:rPr>
              <a:t>Card</a:t>
            </a:r>
            <a:endParaRPr b="0" lang="pl-PL" sz="4400" spc="-1" strike="noStrike">
              <a:latin typeface="Arial"/>
            </a:endParaRPr>
          </a:p>
        </p:txBody>
      </p:sp>
      <p:pic>
        <p:nvPicPr>
          <p:cNvPr id="59" name="" descr=""/>
          <p:cNvPicPr/>
          <p:nvPr/>
        </p:nvPicPr>
        <p:blipFill>
          <a:blip r:embed="rId1"/>
          <a:stretch/>
        </p:blipFill>
        <p:spPr>
          <a:xfrm>
            <a:off x="503640" y="2603520"/>
            <a:ext cx="4426920" cy="2714760"/>
          </a:xfrm>
          <a:prstGeom prst="rect">
            <a:avLst/>
          </a:prstGeom>
          <a:ln>
            <a:noFill/>
          </a:ln>
        </p:spPr>
      </p:pic>
      <p:sp>
        <p:nvSpPr>
          <p:cNvPr id="60" name="TextShape 2"/>
          <p:cNvSpPr txBox="1"/>
          <p:nvPr/>
        </p:nvSpPr>
        <p:spPr>
          <a:xfrm>
            <a:off x="5152680" y="1769040"/>
            <a:ext cx="4426920" cy="4384440"/>
          </a:xfrm>
          <a:prstGeom prst="rect">
            <a:avLst/>
          </a:prstGeom>
          <a:noFill/>
          <a:ln>
            <a:noFill/>
          </a:ln>
        </p:spPr>
        <p:txBody>
          <a:bodyPr lIns="0" rIns="0" tIns="0" bIns="0">
            <a:normAutofit/>
          </a:bodyPr>
          <a:p>
            <a:pPr marL="432000" indent="-324000">
              <a:spcBef>
                <a:spcPts val="1417"/>
              </a:spcBef>
              <a:buClr>
                <a:srgbClr val="000000"/>
              </a:buClr>
              <a:buSzPct val="45000"/>
              <a:buFont typeface="Wingdings" charset="2"/>
              <a:buChar char=""/>
            </a:pPr>
            <a:r>
              <a:rPr b="0" lang="pl-PL" sz="3200" spc="-1" strike="noStrike">
                <a:latin typeface="Arial"/>
              </a:rPr>
              <a:t>Used interchangeably with tokens as characters, resources, events etc.</a:t>
            </a:r>
            <a:endParaRPr b="0" lang="pl-PL" sz="3200" spc="-1" strike="noStrike">
              <a:latin typeface="Arial"/>
            </a:endParaRPr>
          </a:p>
          <a:p>
            <a:pPr marL="432000" indent="-324000">
              <a:spcBef>
                <a:spcPts val="1417"/>
              </a:spcBef>
              <a:buClr>
                <a:srgbClr val="000000"/>
              </a:buClr>
              <a:buSzPct val="45000"/>
              <a:buFont typeface="Wingdings" charset="2"/>
              <a:buChar char=""/>
            </a:pPr>
            <a:r>
              <a:rPr b="0" lang="pl-PL" sz="3200" spc="-1" strike="noStrike">
                <a:latin typeface="Arial"/>
              </a:rPr>
              <a:t>Some board games use cards for everything. Even the board itself can be built with cards.</a:t>
            </a:r>
            <a:endParaRPr b="0" lang="pl-PL" sz="3200" spc="-1" strike="noStrike">
              <a:latin typeface="Arial"/>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1" name="TextShape 1"/>
          <p:cNvSpPr txBox="1"/>
          <p:nvPr/>
        </p:nvSpPr>
        <p:spPr>
          <a:xfrm>
            <a:off x="504000" y="301320"/>
            <a:ext cx="9071640" cy="1262160"/>
          </a:xfrm>
          <a:prstGeom prst="rect">
            <a:avLst/>
          </a:prstGeom>
          <a:noFill/>
          <a:ln>
            <a:noFill/>
          </a:ln>
        </p:spPr>
        <p:txBody>
          <a:bodyPr lIns="0" rIns="0" tIns="0" bIns="0" anchor="ctr">
            <a:noAutofit/>
          </a:bodyPr>
          <a:p>
            <a:pPr algn="ctr"/>
            <a:r>
              <a:rPr b="0" lang="pl-PL" sz="4400" spc="-1" strike="noStrike">
                <a:latin typeface="Arial"/>
              </a:rPr>
              <a:t>Hourglass</a:t>
            </a:r>
            <a:endParaRPr b="0" lang="pl-PL" sz="4400" spc="-1" strike="noStrike">
              <a:latin typeface="Arial"/>
            </a:endParaRPr>
          </a:p>
        </p:txBody>
      </p:sp>
      <p:pic>
        <p:nvPicPr>
          <p:cNvPr id="62" name="" descr=""/>
          <p:cNvPicPr/>
          <p:nvPr/>
        </p:nvPicPr>
        <p:blipFill>
          <a:blip r:embed="rId1"/>
          <a:stretch/>
        </p:blipFill>
        <p:spPr>
          <a:xfrm>
            <a:off x="524880" y="1768680"/>
            <a:ext cx="4384440" cy="4384440"/>
          </a:xfrm>
          <a:prstGeom prst="rect">
            <a:avLst/>
          </a:prstGeom>
          <a:ln>
            <a:noFill/>
          </a:ln>
        </p:spPr>
      </p:pic>
      <p:sp>
        <p:nvSpPr>
          <p:cNvPr id="63" name="TextShape 2"/>
          <p:cNvSpPr txBox="1"/>
          <p:nvPr/>
        </p:nvSpPr>
        <p:spPr>
          <a:xfrm>
            <a:off x="5152680" y="1769040"/>
            <a:ext cx="4426920" cy="4384440"/>
          </a:xfrm>
          <a:prstGeom prst="rect">
            <a:avLst/>
          </a:prstGeom>
          <a:noFill/>
          <a:ln>
            <a:noFill/>
          </a:ln>
        </p:spPr>
        <p:txBody>
          <a:bodyPr lIns="0" rIns="0" tIns="0" bIns="0">
            <a:normAutofit/>
          </a:bodyPr>
          <a:p>
            <a:pPr marL="432000" indent="-324000">
              <a:spcBef>
                <a:spcPts val="1417"/>
              </a:spcBef>
              <a:buClr>
                <a:srgbClr val="000000"/>
              </a:buClr>
              <a:buSzPct val="45000"/>
              <a:buFont typeface="Wingdings" charset="2"/>
              <a:buChar char=""/>
            </a:pPr>
            <a:r>
              <a:rPr b="0" lang="pl-PL" sz="3200" spc="-1" strike="noStrike">
                <a:latin typeface="Arial"/>
              </a:rPr>
              <a:t>Used to limit time for answering a question or solving a puzzle</a:t>
            </a:r>
            <a:endParaRPr b="0" lang="pl-PL" sz="3200" spc="-1" strike="noStrike">
              <a:latin typeface="Arial"/>
            </a:endParaRPr>
          </a:p>
          <a:p>
            <a:pPr marL="432000" indent="-324000">
              <a:spcBef>
                <a:spcPts val="1417"/>
              </a:spcBef>
              <a:buClr>
                <a:srgbClr val="000000"/>
              </a:buClr>
              <a:buSzPct val="45000"/>
              <a:buFont typeface="Wingdings" charset="2"/>
              <a:buChar char=""/>
            </a:pPr>
            <a:r>
              <a:rPr b="0" lang="pl-PL" sz="3200" spc="-1" strike="noStrike">
                <a:latin typeface="Arial"/>
              </a:rPr>
              <a:t>Common in quiz games</a:t>
            </a:r>
            <a:endParaRPr b="0" lang="pl-PL" sz="3200" spc="-1" strike="noStrike">
              <a:latin typeface="Arial"/>
            </a:endParaRPr>
          </a:p>
          <a:p>
            <a:pPr marL="432000" indent="-324000">
              <a:spcBef>
                <a:spcPts val="1417"/>
              </a:spcBef>
              <a:buClr>
                <a:srgbClr val="000000"/>
              </a:buClr>
              <a:buSzPct val="45000"/>
              <a:buFont typeface="Wingdings" charset="2"/>
              <a:buChar char=""/>
            </a:pPr>
            <a:r>
              <a:rPr b="0" lang="pl-PL" sz="3200" spc="-1" strike="noStrike">
                <a:latin typeface="Arial"/>
              </a:rPr>
              <a:t>Usually 1,2 or 3 minutes</a:t>
            </a:r>
            <a:endParaRPr b="0" lang="pl-PL" sz="3200" spc="-1" strike="noStrike">
              <a:latin typeface="Arial"/>
            </a:endParaRPr>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4" name="TextShape 1"/>
          <p:cNvSpPr txBox="1"/>
          <p:nvPr/>
        </p:nvSpPr>
        <p:spPr>
          <a:xfrm>
            <a:off x="504000" y="301320"/>
            <a:ext cx="9071640" cy="1262160"/>
          </a:xfrm>
          <a:prstGeom prst="rect">
            <a:avLst/>
          </a:prstGeom>
          <a:noFill/>
          <a:ln>
            <a:noFill/>
          </a:ln>
        </p:spPr>
        <p:txBody>
          <a:bodyPr lIns="0" rIns="0" tIns="0" bIns="0" anchor="ctr">
            <a:noAutofit/>
          </a:bodyPr>
          <a:p>
            <a:pPr algn="ctr"/>
            <a:r>
              <a:rPr b="0" lang="pl-PL" sz="4400" spc="-1" strike="noStrike">
                <a:latin typeface="Arial"/>
              </a:rPr>
              <a:t>Wheel of Choice</a:t>
            </a:r>
            <a:endParaRPr b="0" lang="pl-PL" sz="4400" spc="-1" strike="noStrike">
              <a:latin typeface="Arial"/>
            </a:endParaRPr>
          </a:p>
        </p:txBody>
      </p:sp>
      <p:pic>
        <p:nvPicPr>
          <p:cNvPr id="65" name="" descr=""/>
          <p:cNvPicPr/>
          <p:nvPr/>
        </p:nvPicPr>
        <p:blipFill>
          <a:blip r:embed="rId1"/>
          <a:stretch/>
        </p:blipFill>
        <p:spPr>
          <a:xfrm>
            <a:off x="524880" y="1768680"/>
            <a:ext cx="4384440" cy="4384440"/>
          </a:xfrm>
          <a:prstGeom prst="rect">
            <a:avLst/>
          </a:prstGeom>
          <a:ln>
            <a:noFill/>
          </a:ln>
        </p:spPr>
      </p:pic>
      <p:sp>
        <p:nvSpPr>
          <p:cNvPr id="66" name="TextShape 2"/>
          <p:cNvSpPr txBox="1"/>
          <p:nvPr/>
        </p:nvSpPr>
        <p:spPr>
          <a:xfrm>
            <a:off x="5152680" y="1769040"/>
            <a:ext cx="4426920" cy="4384440"/>
          </a:xfrm>
          <a:prstGeom prst="rect">
            <a:avLst/>
          </a:prstGeom>
          <a:noFill/>
          <a:ln>
            <a:noFill/>
          </a:ln>
        </p:spPr>
        <p:txBody>
          <a:bodyPr lIns="0" rIns="0" tIns="0" bIns="0">
            <a:normAutofit/>
          </a:bodyPr>
          <a:p>
            <a:pPr marL="432000" indent="-324000">
              <a:spcBef>
                <a:spcPts val="1417"/>
              </a:spcBef>
              <a:buClr>
                <a:srgbClr val="000000"/>
              </a:buClr>
              <a:buSzPct val="45000"/>
              <a:buFont typeface="Wingdings" charset="2"/>
              <a:buChar char=""/>
            </a:pPr>
            <a:r>
              <a:rPr b="0" lang="pl-PL" sz="3200" spc="-1" strike="noStrike">
                <a:latin typeface="Arial"/>
              </a:rPr>
              <a:t>The player spins the wheel which usually has some words or numbers on it. As a result he gets some reward or penalty, or maybe a task.</a:t>
            </a:r>
            <a:endParaRPr b="0" lang="pl-PL" sz="3200" spc="-1" strike="noStrike">
              <a:latin typeface="Arial"/>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342</TotalTime>
  <Application>LibreOffice/6.3.4.2$Windows_X86_64 LibreOffice_project/60da17e045e08f1793c57c00ba83cdfce946d0aa</Applicat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2021-01-23T17:59:23Z</dcterms:created>
  <dc:creator/>
  <dc:description/>
  <dc:language>pl-PL</dc:language>
  <cp:lastModifiedBy/>
  <dcterms:modified xsi:type="dcterms:W3CDTF">2021-01-26T09:46:14Z</dcterms:modified>
  <cp:revision>32</cp:revision>
  <dc:subject/>
  <dc:title/>
</cp:coreProperties>
</file>