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61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45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75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03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516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18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8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45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6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13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40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1/25/2021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79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8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51560" y="2174095"/>
            <a:ext cx="9966960" cy="3035808"/>
          </a:xfrm>
        </p:spPr>
        <p:txBody>
          <a:bodyPr/>
          <a:lstStyle/>
          <a:p>
            <a:r>
              <a:rPr lang="en-US" dirty="0"/>
              <a:t>Making of the board game (Creation</a:t>
            </a:r>
            <a:r>
              <a:rPr lang="en-US" dirty="0" smtClean="0"/>
              <a:t>)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232" y="-34506"/>
            <a:ext cx="1731623" cy="1829179"/>
          </a:xfrm>
          <a:prstGeom prst="rect">
            <a:avLst/>
          </a:prstGeom>
        </p:spPr>
      </p:pic>
      <p:pic>
        <p:nvPicPr>
          <p:cNvPr id="5" name="Picture 4" descr="PGP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6" y="74789"/>
            <a:ext cx="936104" cy="124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66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67788" y="493014"/>
            <a:ext cx="10058400" cy="1531204"/>
          </a:xfrm>
        </p:spPr>
        <p:txBody>
          <a:bodyPr>
            <a:normAutofit fontScale="90000"/>
          </a:bodyPr>
          <a:lstStyle/>
          <a:p>
            <a:r>
              <a:rPr lang="pl-PL" dirty="0"/>
              <a:t/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r>
              <a:rPr lang="en-US" dirty="0"/>
              <a:t>What </a:t>
            </a:r>
            <a:r>
              <a:rPr lang="en-US" dirty="0" smtClean="0"/>
              <a:t>c</a:t>
            </a:r>
            <a:r>
              <a:rPr lang="pl-PL" dirty="0" err="1" smtClean="0"/>
              <a:t>ould</a:t>
            </a:r>
            <a:r>
              <a:rPr lang="en-US" dirty="0" smtClean="0"/>
              <a:t> </a:t>
            </a:r>
            <a:r>
              <a:rPr lang="pl-PL" dirty="0" smtClean="0"/>
              <a:t>we</a:t>
            </a:r>
            <a:r>
              <a:rPr lang="en-US" dirty="0" smtClean="0"/>
              <a:t> </a:t>
            </a:r>
            <a:r>
              <a:rPr lang="en-US" dirty="0"/>
              <a:t>use? 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6417" y="1732772"/>
            <a:ext cx="11533909" cy="4439427"/>
          </a:xfrm>
        </p:spPr>
        <p:txBody>
          <a:bodyPr>
            <a:normAutofit/>
          </a:bodyPr>
          <a:lstStyle/>
          <a:p>
            <a:pPr fontAlgn="base"/>
            <a:endParaRPr lang="pl-PL" sz="2800" dirty="0"/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377" y="69011"/>
            <a:ext cx="1731623" cy="1829179"/>
          </a:xfrm>
          <a:prstGeom prst="rect">
            <a:avLst/>
          </a:prstGeom>
        </p:spPr>
      </p:pic>
      <p:pic>
        <p:nvPicPr>
          <p:cNvPr id="5" name="Picture 4" descr="PGP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4" y="296177"/>
            <a:ext cx="936104" cy="124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t="50645" r="18869" b="3871"/>
          <a:stretch/>
        </p:blipFill>
        <p:spPr>
          <a:xfrm>
            <a:off x="5673180" y="1480114"/>
            <a:ext cx="3283527" cy="146511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684" y="2930179"/>
            <a:ext cx="5104931" cy="3563634"/>
          </a:xfrm>
          <a:prstGeom prst="rect">
            <a:avLst/>
          </a:prstGeom>
        </p:spPr>
      </p:pic>
      <p:pic>
        <p:nvPicPr>
          <p:cNvPr id="8" name="Obraz 7" descr="High School Test Prep Activities: Design a Road to College Board Game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17" y="2530270"/>
            <a:ext cx="3293919" cy="3963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9788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531204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 game </a:t>
            </a:r>
            <a:r>
              <a:rPr lang="pl-PL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6417" y="1732772"/>
            <a:ext cx="11533909" cy="4439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 </a:t>
            </a:r>
            <a:endParaRPr lang="pl-PL" sz="2800" dirty="0"/>
          </a:p>
          <a:p>
            <a:pPr marL="0" indent="0" fontAlgn="base">
              <a:buNone/>
            </a:pPr>
            <a:endParaRPr lang="pl-PL" sz="2800" dirty="0"/>
          </a:p>
          <a:p>
            <a:pPr marL="0" indent="0" fontAlgn="base">
              <a:buNone/>
            </a:pPr>
            <a:endParaRPr lang="pl-PL" sz="2800" b="1" dirty="0" smtClean="0"/>
          </a:p>
          <a:p>
            <a:pPr marL="0" indent="0" fontAlgn="base">
              <a:buNone/>
            </a:pPr>
            <a:endParaRPr lang="pl-PL" sz="2800" b="1" dirty="0"/>
          </a:p>
          <a:p>
            <a:pPr marL="0" indent="0" fontAlgn="base">
              <a:buNone/>
            </a:pPr>
            <a:endParaRPr lang="pl-PL" sz="2800" dirty="0"/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643" y="93643"/>
            <a:ext cx="1551709" cy="1639129"/>
          </a:xfrm>
          <a:prstGeom prst="rect">
            <a:avLst/>
          </a:prstGeom>
        </p:spPr>
      </p:pic>
      <p:pic>
        <p:nvPicPr>
          <p:cNvPr id="5" name="Picture 4" descr="PGP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4" y="296177"/>
            <a:ext cx="936104" cy="124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ostokąt 6"/>
          <p:cNvSpPr/>
          <p:nvPr/>
        </p:nvSpPr>
        <p:spPr>
          <a:xfrm>
            <a:off x="1069847" y="1935306"/>
            <a:ext cx="9113243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Task</a:t>
            </a:r>
            <a:r>
              <a:rPr lang="pl-PL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write </a:t>
            </a:r>
            <a:r>
              <a:rPr lang="pl-PL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pl-PL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down and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say it in your </a:t>
            </a:r>
            <a:r>
              <a:rPr lang="pl-PL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language</a:t>
            </a:r>
            <a:r>
              <a:rPr lang="pl-PL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l-PL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pl-PL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piece of </a:t>
            </a:r>
            <a:r>
              <a:rPr lang="pl-PL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paper</a:t>
            </a:r>
            <a:r>
              <a:rPr lang="pl-PL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pl-PL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29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531204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own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game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 </a:t>
            </a:r>
            <a:r>
              <a:rPr lang="pl-PL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6417" y="1732772"/>
            <a:ext cx="11533909" cy="4439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 </a:t>
            </a:r>
            <a:endParaRPr lang="pl-PL" sz="2800" dirty="0"/>
          </a:p>
          <a:p>
            <a:pPr marL="0" indent="0" fontAlgn="base">
              <a:buNone/>
            </a:pPr>
            <a:endParaRPr lang="pl-PL" sz="2800" dirty="0"/>
          </a:p>
          <a:p>
            <a:pPr marL="0" indent="0" fontAlgn="base">
              <a:buNone/>
            </a:pPr>
            <a:endParaRPr lang="pl-PL" sz="2800" b="1" dirty="0" smtClean="0"/>
          </a:p>
          <a:p>
            <a:pPr marL="0" indent="0" fontAlgn="base">
              <a:buNone/>
            </a:pPr>
            <a:endParaRPr lang="pl-PL" sz="2800" b="1" dirty="0"/>
          </a:p>
          <a:p>
            <a:pPr marL="0" indent="0" fontAlgn="base">
              <a:buNone/>
            </a:pPr>
            <a:endParaRPr lang="pl-PL" sz="2800" dirty="0"/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643" y="93643"/>
            <a:ext cx="1551709" cy="1639129"/>
          </a:xfrm>
          <a:prstGeom prst="rect">
            <a:avLst/>
          </a:prstGeom>
        </p:spPr>
      </p:pic>
      <p:pic>
        <p:nvPicPr>
          <p:cNvPr id="5" name="Picture 4" descr="PGP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4" y="296177"/>
            <a:ext cx="936104" cy="124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ostokąt 6"/>
          <p:cNvSpPr/>
          <p:nvPr/>
        </p:nvSpPr>
        <p:spPr>
          <a:xfrm>
            <a:off x="1069847" y="1935306"/>
            <a:ext cx="91132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Wingdings" panose="05000000000000000000" pitchFamily="2" charset="2"/>
              <a:buChar char="Ø"/>
            </a:pPr>
            <a:r>
              <a:rPr lang="pl-PL" sz="3200" dirty="0"/>
              <a:t>C</a:t>
            </a:r>
            <a:r>
              <a:rPr lang="en-US" sz="3200" dirty="0" err="1" smtClean="0"/>
              <a:t>ome</a:t>
            </a:r>
            <a:r>
              <a:rPr lang="en-US" sz="3200" dirty="0" smtClean="0"/>
              <a:t> </a:t>
            </a:r>
            <a:r>
              <a:rPr lang="en-US" sz="3200" dirty="0"/>
              <a:t>up with a simple board (paper sheets, </a:t>
            </a:r>
            <a:r>
              <a:rPr lang="en-US" sz="3200" dirty="0" smtClean="0"/>
              <a:t>circles</a:t>
            </a:r>
            <a:r>
              <a:rPr lang="pl-PL" sz="3200" dirty="0" smtClean="0"/>
              <a:t>, </a:t>
            </a:r>
            <a:r>
              <a:rPr lang="pl-PL" sz="3200" dirty="0" err="1" smtClean="0"/>
              <a:t>what</a:t>
            </a:r>
            <a:r>
              <a:rPr lang="pl-PL" sz="3200" dirty="0" smtClean="0"/>
              <a:t> </a:t>
            </a:r>
            <a:r>
              <a:rPr lang="pl-PL" sz="3200" dirty="0" err="1" smtClean="0"/>
              <a:t>you</a:t>
            </a:r>
            <a:r>
              <a:rPr lang="pl-PL" sz="3200" dirty="0" smtClean="0"/>
              <a:t> </a:t>
            </a:r>
            <a:r>
              <a:rPr lang="pl-PL" sz="3200" dirty="0" err="1" smtClean="0"/>
              <a:t>have</a:t>
            </a:r>
            <a:r>
              <a:rPr lang="pl-PL" sz="3200" dirty="0" smtClean="0"/>
              <a:t> </a:t>
            </a:r>
            <a:r>
              <a:rPr lang="pl-PL" sz="3200" dirty="0" err="1" smtClean="0"/>
              <a:t>or</a:t>
            </a:r>
            <a:r>
              <a:rPr lang="pl-PL" sz="3200" dirty="0" smtClean="0"/>
              <a:t> </a:t>
            </a:r>
            <a:r>
              <a:rPr lang="pl-PL" sz="3200" dirty="0" err="1" smtClean="0"/>
              <a:t>create</a:t>
            </a:r>
            <a:r>
              <a:rPr lang="en-US" sz="3200" dirty="0" smtClean="0"/>
              <a:t>)</a:t>
            </a:r>
            <a:r>
              <a:rPr lang="pl-PL" sz="3200" dirty="0" smtClean="0"/>
              <a:t>. </a:t>
            </a:r>
          </a:p>
          <a:p>
            <a:pPr marL="457200" indent="-457200" fontAlgn="base">
              <a:buFont typeface="Wingdings" panose="05000000000000000000" pitchFamily="2" charset="2"/>
              <a:buChar char="Ø"/>
            </a:pPr>
            <a:r>
              <a:rPr lang="pl-PL" sz="3200" dirty="0" err="1" smtClean="0"/>
              <a:t>Use</a:t>
            </a:r>
            <a:r>
              <a:rPr lang="pl-PL" sz="3200" dirty="0" smtClean="0"/>
              <a:t> e</a:t>
            </a:r>
            <a:r>
              <a:rPr lang="en-US" sz="3200" dirty="0" err="1" smtClean="0"/>
              <a:t>lements</a:t>
            </a:r>
            <a:r>
              <a:rPr lang="en-US" sz="3200" dirty="0" smtClean="0"/>
              <a:t> </a:t>
            </a:r>
            <a:r>
              <a:rPr lang="en-US" sz="3200" dirty="0" err="1" smtClean="0"/>
              <a:t>eg</a:t>
            </a:r>
            <a:r>
              <a:rPr lang="en-US" sz="3200" dirty="0" smtClean="0"/>
              <a:t> </a:t>
            </a:r>
            <a:r>
              <a:rPr lang="en-US" sz="3200" dirty="0"/>
              <a:t>cards, fields, questions. Questions are devised by players about their culture, </a:t>
            </a:r>
            <a:r>
              <a:rPr lang="en-US" sz="3200" dirty="0" smtClean="0"/>
              <a:t>monuments</a:t>
            </a:r>
            <a:r>
              <a:rPr lang="pl-PL" sz="3200" dirty="0"/>
              <a:t> </a:t>
            </a:r>
            <a:r>
              <a:rPr lang="pl-PL" sz="3200" dirty="0" smtClean="0"/>
              <a:t>etc. </a:t>
            </a:r>
          </a:p>
          <a:p>
            <a:pPr fontAlgn="base"/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939351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531204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own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game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 </a:t>
            </a:r>
            <a:r>
              <a:rPr lang="pl-PL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6417" y="1732772"/>
            <a:ext cx="11533909" cy="4439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 </a:t>
            </a:r>
            <a:endParaRPr lang="pl-PL" sz="2800" dirty="0"/>
          </a:p>
          <a:p>
            <a:pPr marL="0" indent="0" fontAlgn="base">
              <a:buNone/>
            </a:pPr>
            <a:endParaRPr lang="pl-PL" sz="2800" dirty="0"/>
          </a:p>
          <a:p>
            <a:pPr marL="0" indent="0" fontAlgn="base">
              <a:buNone/>
            </a:pPr>
            <a:endParaRPr lang="pl-PL" sz="2800" b="1" dirty="0" smtClean="0"/>
          </a:p>
          <a:p>
            <a:pPr marL="0" indent="0" fontAlgn="base">
              <a:buNone/>
            </a:pPr>
            <a:endParaRPr lang="pl-PL" sz="2800" b="1" dirty="0"/>
          </a:p>
          <a:p>
            <a:pPr marL="0" indent="0" fontAlgn="base">
              <a:buNone/>
            </a:pPr>
            <a:endParaRPr lang="pl-PL" sz="2800" dirty="0"/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643" y="93643"/>
            <a:ext cx="1551709" cy="1639129"/>
          </a:xfrm>
          <a:prstGeom prst="rect">
            <a:avLst/>
          </a:prstGeom>
        </p:spPr>
      </p:pic>
      <p:pic>
        <p:nvPicPr>
          <p:cNvPr id="5" name="Picture 4" descr="PGP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4" y="296177"/>
            <a:ext cx="936104" cy="124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ostokąt 6"/>
          <p:cNvSpPr/>
          <p:nvPr/>
        </p:nvSpPr>
        <p:spPr>
          <a:xfrm>
            <a:off x="1069847" y="1935306"/>
            <a:ext cx="91132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Wingdings" panose="05000000000000000000" pitchFamily="2" charset="2"/>
              <a:buChar char="Ø"/>
            </a:pPr>
            <a:r>
              <a:rPr lang="pl-PL" sz="3200" dirty="0" smtClean="0"/>
              <a:t>Do not </a:t>
            </a:r>
            <a:r>
              <a:rPr lang="pl-PL" sz="3200" dirty="0" err="1" smtClean="0"/>
              <a:t>worry</a:t>
            </a:r>
            <a:r>
              <a:rPr lang="pl-PL" sz="3200" dirty="0" smtClean="0"/>
              <a:t>!</a:t>
            </a:r>
          </a:p>
          <a:p>
            <a:pPr marL="457200" indent="-457200" fontAlgn="base">
              <a:buFont typeface="Wingdings" panose="05000000000000000000" pitchFamily="2" charset="2"/>
              <a:buChar char="Ø"/>
            </a:pPr>
            <a:r>
              <a:rPr lang="pl-PL" sz="3200" dirty="0" err="1" smtClean="0"/>
              <a:t>You</a:t>
            </a:r>
            <a:r>
              <a:rPr lang="pl-PL" sz="3200" dirty="0" smtClean="0"/>
              <a:t> </a:t>
            </a:r>
            <a:r>
              <a:rPr lang="pl-PL" sz="3200" dirty="0" err="1" smtClean="0"/>
              <a:t>will</a:t>
            </a:r>
            <a:r>
              <a:rPr lang="pl-PL" sz="3200" dirty="0" smtClean="0"/>
              <a:t> </a:t>
            </a:r>
            <a:r>
              <a:rPr lang="pl-PL" sz="3200" dirty="0" err="1" smtClean="0"/>
              <a:t>have</a:t>
            </a:r>
            <a:r>
              <a:rPr lang="pl-PL" sz="3200" dirty="0" smtClean="0"/>
              <a:t> </a:t>
            </a:r>
            <a:r>
              <a:rPr lang="pl-PL" sz="3200" dirty="0" err="1" smtClean="0"/>
              <a:t>advisors</a:t>
            </a:r>
            <a:endParaRPr lang="pl-PL" sz="3200" dirty="0" smtClean="0"/>
          </a:p>
          <a:p>
            <a:pPr marL="457200" indent="-457200" fontAlgn="base">
              <a:buFont typeface="Wingdings" panose="05000000000000000000" pitchFamily="2" charset="2"/>
              <a:buChar char="Ø"/>
            </a:pPr>
            <a:r>
              <a:rPr lang="pl-PL" sz="3200" dirty="0" err="1" smtClean="0"/>
              <a:t>Examples</a:t>
            </a:r>
            <a:r>
              <a:rPr lang="pl-PL" sz="3200" dirty="0" smtClean="0"/>
              <a:t> of the </a:t>
            </a:r>
            <a:r>
              <a:rPr lang="pl-PL" sz="3200" dirty="0" err="1" smtClean="0"/>
              <a:t>board</a:t>
            </a:r>
            <a:r>
              <a:rPr lang="pl-PL" sz="3200" dirty="0" smtClean="0"/>
              <a:t> </a:t>
            </a:r>
            <a:r>
              <a:rPr lang="pl-PL" sz="3200" dirty="0" err="1" smtClean="0"/>
              <a:t>you</a:t>
            </a:r>
            <a:r>
              <a:rPr lang="pl-PL" sz="3200" dirty="0" smtClean="0"/>
              <a:t> </a:t>
            </a:r>
            <a:r>
              <a:rPr lang="pl-PL" sz="3200" dirty="0" err="1" smtClean="0"/>
              <a:t>can</a:t>
            </a:r>
            <a:r>
              <a:rPr lang="pl-PL" sz="3200" dirty="0" smtClean="0"/>
              <a:t> </a:t>
            </a:r>
            <a:r>
              <a:rPr lang="pl-PL" sz="3200" dirty="0" err="1" smtClean="0"/>
              <a:t>use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36115953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rewniana czcionka">
  <a:themeElements>
    <a:clrScheme name="Drewniana czcionk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rewniana czcionk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rewniana czcionk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TM03090434[[fn=Drewniana czcionka]]</Template>
  <TotalTime>88</TotalTime>
  <Words>82</Words>
  <Application>Microsoft Office PowerPoint</Application>
  <PresentationFormat>Panoramiczny</PresentationFormat>
  <Paragraphs>23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1" baseType="lpstr">
      <vt:lpstr>Calibri</vt:lpstr>
      <vt:lpstr>Georgia</vt:lpstr>
      <vt:lpstr>Times New Roman</vt:lpstr>
      <vt:lpstr>Trebuchet MS</vt:lpstr>
      <vt:lpstr>Wingdings</vt:lpstr>
      <vt:lpstr>Drewniana czcionka</vt:lpstr>
      <vt:lpstr>Making of the board game (Creation)  </vt:lpstr>
      <vt:lpstr>  What could we use?     </vt:lpstr>
      <vt:lpstr>  Elements of the board game     </vt:lpstr>
      <vt:lpstr>  Your own board game      </vt:lpstr>
      <vt:lpstr>  Your own board game 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Board Game  </dc:title>
  <dc:creator>Konto Microsoft</dc:creator>
  <cp:lastModifiedBy>Konto Microsoft</cp:lastModifiedBy>
  <cp:revision>20</cp:revision>
  <dcterms:created xsi:type="dcterms:W3CDTF">2021-01-25T19:18:34Z</dcterms:created>
  <dcterms:modified xsi:type="dcterms:W3CDTF">2021-01-25T21:16:22Z</dcterms:modified>
</cp:coreProperties>
</file>